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  <p:sldMasterId id="2147483696" r:id="rId5"/>
  </p:sldMasterIdLst>
  <p:notesMasterIdLst>
    <p:notesMasterId r:id="rId32"/>
  </p:notesMasterIdLst>
  <p:handoutMasterIdLst>
    <p:handoutMasterId r:id="rId33"/>
  </p:handoutMasterIdLst>
  <p:sldIdLst>
    <p:sldId id="256" r:id="rId6"/>
    <p:sldId id="293" r:id="rId7"/>
    <p:sldId id="294" r:id="rId8"/>
    <p:sldId id="268" r:id="rId9"/>
    <p:sldId id="279" r:id="rId10"/>
    <p:sldId id="274" r:id="rId11"/>
    <p:sldId id="267" r:id="rId12"/>
    <p:sldId id="265" r:id="rId13"/>
    <p:sldId id="266" r:id="rId14"/>
    <p:sldId id="288" r:id="rId15"/>
    <p:sldId id="276" r:id="rId16"/>
    <p:sldId id="263" r:id="rId17"/>
    <p:sldId id="264" r:id="rId18"/>
    <p:sldId id="278" r:id="rId19"/>
    <p:sldId id="289" r:id="rId20"/>
    <p:sldId id="277" r:id="rId21"/>
    <p:sldId id="280" r:id="rId22"/>
    <p:sldId id="295" r:id="rId23"/>
    <p:sldId id="297" r:id="rId24"/>
    <p:sldId id="296" r:id="rId25"/>
    <p:sldId id="291" r:id="rId26"/>
    <p:sldId id="281" r:id="rId27"/>
    <p:sldId id="283" r:id="rId28"/>
    <p:sldId id="282" r:id="rId29"/>
    <p:sldId id="292" r:id="rId30"/>
    <p:sldId id="290" r:id="rId3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4CAFE9-C044-8DEA-7973-C60DF3C59318}" v="67" dt="2025-09-22T12:50:40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1" autoAdjust="0"/>
    <p:restoredTop sz="94540" autoAdjust="0"/>
  </p:normalViewPr>
  <p:slideViewPr>
    <p:cSldViewPr>
      <p:cViewPr varScale="1">
        <p:scale>
          <a:sx n="53" d="100"/>
          <a:sy n="53" d="100"/>
        </p:scale>
        <p:origin x="102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microsoft.com/office/2015/10/relationships/revisionInfo" Target="revisionInfo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C Kalamaj" userId="S::c.kalamaj@haddenham-st-marys.bucks.sch.uk::97fa5d70-b7a1-4851-9b5d-87e5707fd383" providerId="AD" clId="Web-{2E4CAFE9-C044-8DEA-7973-C60DF3C59318}"/>
    <pc:docChg chg="modSld">
      <pc:chgData name="Mr C Kalamaj" userId="S::c.kalamaj@haddenham-st-marys.bucks.sch.uk::97fa5d70-b7a1-4851-9b5d-87e5707fd383" providerId="AD" clId="Web-{2E4CAFE9-C044-8DEA-7973-C60DF3C59318}" dt="2025-09-22T12:50:40.356" v="58" actId="1076"/>
      <pc:docMkLst>
        <pc:docMk/>
      </pc:docMkLst>
      <pc:sldChg chg="modSp">
        <pc:chgData name="Mr C Kalamaj" userId="S::c.kalamaj@haddenham-st-marys.bucks.sch.uk::97fa5d70-b7a1-4851-9b5d-87e5707fd383" providerId="AD" clId="Web-{2E4CAFE9-C044-8DEA-7973-C60DF3C59318}" dt="2025-09-22T12:42:53.433" v="2" actId="20577"/>
        <pc:sldMkLst>
          <pc:docMk/>
          <pc:sldMk cId="0" sldId="268"/>
        </pc:sldMkLst>
        <pc:spChg chg="mod">
          <ac:chgData name="Mr C Kalamaj" userId="S::c.kalamaj@haddenham-st-marys.bucks.sch.uk::97fa5d70-b7a1-4851-9b5d-87e5707fd383" providerId="AD" clId="Web-{2E4CAFE9-C044-8DEA-7973-C60DF3C59318}" dt="2025-09-22T12:42:53.433" v="2" actId="20577"/>
          <ac:spMkLst>
            <pc:docMk/>
            <pc:sldMk cId="0" sldId="268"/>
            <ac:spMk id="3" creationId="{4AD664B8-2EDE-155E-6132-5536DCA6C1FB}"/>
          </ac:spMkLst>
        </pc:spChg>
      </pc:sldChg>
      <pc:sldChg chg="modSp">
        <pc:chgData name="Mr C Kalamaj" userId="S::c.kalamaj@haddenham-st-marys.bucks.sch.uk::97fa5d70-b7a1-4851-9b5d-87e5707fd383" providerId="AD" clId="Web-{2E4CAFE9-C044-8DEA-7973-C60DF3C59318}" dt="2025-09-22T12:49:08.386" v="50" actId="20577"/>
        <pc:sldMkLst>
          <pc:docMk/>
          <pc:sldMk cId="0" sldId="281"/>
        </pc:sldMkLst>
        <pc:spChg chg="mod">
          <ac:chgData name="Mr C Kalamaj" userId="S::c.kalamaj@haddenham-st-marys.bucks.sch.uk::97fa5d70-b7a1-4851-9b5d-87e5707fd383" providerId="AD" clId="Web-{2E4CAFE9-C044-8DEA-7973-C60DF3C59318}" dt="2025-09-22T12:49:08.386" v="50" actId="20577"/>
          <ac:spMkLst>
            <pc:docMk/>
            <pc:sldMk cId="0" sldId="281"/>
            <ac:spMk id="49154" creationId="{FA95AE2B-46E1-FBFD-53AB-BD81D2CD5DCD}"/>
          </ac:spMkLst>
        </pc:spChg>
      </pc:sldChg>
      <pc:sldChg chg="modSp">
        <pc:chgData name="Mr C Kalamaj" userId="S::c.kalamaj@haddenham-st-marys.bucks.sch.uk::97fa5d70-b7a1-4851-9b5d-87e5707fd383" providerId="AD" clId="Web-{2E4CAFE9-C044-8DEA-7973-C60DF3C59318}" dt="2025-09-22T12:45:25.355" v="6" actId="1076"/>
        <pc:sldMkLst>
          <pc:docMk/>
          <pc:sldMk cId="0" sldId="289"/>
        </pc:sldMkLst>
        <pc:spChg chg="mod">
          <ac:chgData name="Mr C Kalamaj" userId="S::c.kalamaj@haddenham-st-marys.bucks.sch.uk::97fa5d70-b7a1-4851-9b5d-87e5707fd383" providerId="AD" clId="Web-{2E4CAFE9-C044-8DEA-7973-C60DF3C59318}" dt="2025-09-22T12:45:25.355" v="6" actId="1076"/>
          <ac:spMkLst>
            <pc:docMk/>
            <pc:sldMk cId="0" sldId="289"/>
            <ac:spMk id="44033" creationId="{BA7000D9-5223-3DAF-4B89-D4892637AA7E}"/>
          </ac:spMkLst>
        </pc:spChg>
      </pc:sldChg>
      <pc:sldChg chg="modSp">
        <pc:chgData name="Mr C Kalamaj" userId="S::c.kalamaj@haddenham-st-marys.bucks.sch.uk::97fa5d70-b7a1-4851-9b5d-87e5707fd383" providerId="AD" clId="Web-{2E4CAFE9-C044-8DEA-7973-C60DF3C59318}" dt="2025-09-22T12:49:56.277" v="55" actId="20577"/>
        <pc:sldMkLst>
          <pc:docMk/>
          <pc:sldMk cId="0" sldId="290"/>
        </pc:sldMkLst>
        <pc:spChg chg="mod">
          <ac:chgData name="Mr C Kalamaj" userId="S::c.kalamaj@haddenham-st-marys.bucks.sch.uk::97fa5d70-b7a1-4851-9b5d-87e5707fd383" providerId="AD" clId="Web-{2E4CAFE9-C044-8DEA-7973-C60DF3C59318}" dt="2025-09-22T12:49:56.277" v="55" actId="20577"/>
          <ac:spMkLst>
            <pc:docMk/>
            <pc:sldMk cId="0" sldId="290"/>
            <ac:spMk id="53249" creationId="{DCDF5717-3209-2FC9-DB44-25C8B4168EB8}"/>
          </ac:spMkLst>
        </pc:spChg>
      </pc:sldChg>
      <pc:sldChg chg="modSp">
        <pc:chgData name="Mr C Kalamaj" userId="S::c.kalamaj@haddenham-st-marys.bucks.sch.uk::97fa5d70-b7a1-4851-9b5d-87e5707fd383" providerId="AD" clId="Web-{2E4CAFE9-C044-8DEA-7973-C60DF3C59318}" dt="2025-09-22T12:49:51.918" v="53" actId="1076"/>
        <pc:sldMkLst>
          <pc:docMk/>
          <pc:sldMk cId="0" sldId="292"/>
        </pc:sldMkLst>
        <pc:spChg chg="mod">
          <ac:chgData name="Mr C Kalamaj" userId="S::c.kalamaj@haddenham-st-marys.bucks.sch.uk::97fa5d70-b7a1-4851-9b5d-87e5707fd383" providerId="AD" clId="Web-{2E4CAFE9-C044-8DEA-7973-C60DF3C59318}" dt="2025-09-22T12:49:50.090" v="52" actId="1076"/>
          <ac:spMkLst>
            <pc:docMk/>
            <pc:sldMk cId="0" sldId="292"/>
            <ac:spMk id="52225" creationId="{131483D7-0B69-7233-4A0E-77D601AA2A99}"/>
          </ac:spMkLst>
        </pc:spChg>
        <pc:spChg chg="mod">
          <ac:chgData name="Mr C Kalamaj" userId="S::c.kalamaj@haddenham-st-marys.bucks.sch.uk::97fa5d70-b7a1-4851-9b5d-87e5707fd383" providerId="AD" clId="Web-{2E4CAFE9-C044-8DEA-7973-C60DF3C59318}" dt="2025-09-22T12:49:51.918" v="53" actId="1076"/>
          <ac:spMkLst>
            <pc:docMk/>
            <pc:sldMk cId="0" sldId="292"/>
            <ac:spMk id="52226" creationId="{D6DFFC69-8300-BD49-C058-7F5DDDA7EF27}"/>
          </ac:spMkLst>
        </pc:spChg>
      </pc:sldChg>
      <pc:sldChg chg="addSp modSp">
        <pc:chgData name="Mr C Kalamaj" userId="S::c.kalamaj@haddenham-st-marys.bucks.sch.uk::97fa5d70-b7a1-4851-9b5d-87e5707fd383" providerId="AD" clId="Web-{2E4CAFE9-C044-8DEA-7973-C60DF3C59318}" dt="2025-09-22T12:50:40.356" v="58" actId="1076"/>
        <pc:sldMkLst>
          <pc:docMk/>
          <pc:sldMk cId="0" sldId="293"/>
        </pc:sldMkLst>
        <pc:spChg chg="mod">
          <ac:chgData name="Mr C Kalamaj" userId="S::c.kalamaj@haddenham-st-marys.bucks.sch.uk::97fa5d70-b7a1-4851-9b5d-87e5707fd383" providerId="AD" clId="Web-{2E4CAFE9-C044-8DEA-7973-C60DF3C59318}" dt="2025-09-22T12:42:10.057" v="0" actId="20577"/>
          <ac:spMkLst>
            <pc:docMk/>
            <pc:sldMk cId="0" sldId="293"/>
            <ac:spMk id="4" creationId="{4D2CEC1B-2FA8-FF9A-F797-7FC31BEE0857}"/>
          </ac:spMkLst>
        </pc:spChg>
        <pc:picChg chg="add mod">
          <ac:chgData name="Mr C Kalamaj" userId="S::c.kalamaj@haddenham-st-marys.bucks.sch.uk::97fa5d70-b7a1-4851-9b5d-87e5707fd383" providerId="AD" clId="Web-{2E4CAFE9-C044-8DEA-7973-C60DF3C59318}" dt="2025-09-22T12:50:40.356" v="58" actId="1076"/>
          <ac:picMkLst>
            <pc:docMk/>
            <pc:sldMk cId="0" sldId="293"/>
            <ac:picMk id="2" creationId="{5BB08C72-1480-E13D-7982-F76F1E2D3ED4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2F856DC-0F51-3802-5E14-99094DD69C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2AC9B18B-26D2-E083-296A-A8EDE09B903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D7F3255B-4531-09E7-3192-DE0B2056D12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03170817-A5D9-A398-FB25-F81C63DFAB3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ECABDA1-5CDB-44BB-BBA9-6010D7F492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307F634-F867-526A-6D2B-E045F67CAE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3F68F-CA2A-72CD-81F7-0D97CC117F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fld id="{61FD9721-8CF0-4DCE-871A-09B6C097FDCA}" type="datetimeFigureOut">
              <a:rPr lang="en-US"/>
              <a:pPr>
                <a:defRPr/>
              </a:pPr>
              <a:t>9/22/2025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18FC924-761D-58B6-B16D-389A5B1D72F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509385D-DB5B-F300-C3C5-AFA82CAAB5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1FE2C-E19E-F43C-EFEB-13E4503449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omic Sans MS" pitchFamily="66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1DA1CF-D3C4-95BD-40D2-A22114139E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19DEF32D-5B1A-4E72-A1E9-107E00DAE66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0A6FA28F-31E9-D873-B337-C2F6338FEFD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BC9C88AC-5734-9242-8F4E-ED09361DD87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D4C2E118-700F-303B-C8C0-237F95E708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C9CFDFF-FC64-45DE-86E7-B59970AB64D3}" type="slidenum">
              <a:rPr lang="en-GB" altLang="en-US" smtClean="0">
                <a:latin typeface="Comic Sans MS" panose="030F0702030302020204" pitchFamily="66" charset="0"/>
              </a:rPr>
              <a:pPr/>
              <a:t>16</a:t>
            </a:fld>
            <a:endParaRPr lang="en-GB" altLang="en-US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F88055-64DC-ABFC-8558-ACBEE5FC2D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6C5DC6-AF2A-7759-8695-56095457D1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6A98F46-E85F-3D11-C4C6-739AD6003F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8C01E-F573-4F32-87A1-E96D09B832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315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FD1700-666E-678C-19A1-220BEE263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92D2BE-9C9A-E8CE-80B4-1E2BEB0358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45FA633-74BE-4469-3DB1-B1E04779F0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C820E-AA71-4BE9-A09E-1440369A2F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56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6BF7C8-6A66-BC00-92BB-C3628D9D76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E8870B3-4FA5-6229-9C13-58CD8D057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548243D-62A4-E35E-4FCA-22E930781E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16E90-3FEA-429A-AEFA-711D2D307A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6191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74C766A-8F53-70AE-E550-EF04BC434C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F035CB-EFA3-223A-15D5-042E74E03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9768BBD-A4B2-C817-6929-57DAF738E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0A98F-7F35-4A23-B22B-55888F97142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71995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061590-5727-C0DC-16FE-F673A9B660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DA97491-FEF9-5D4E-96D6-E4FD20B45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E46FD5B-E727-A89E-1199-D28DAAE2CA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BF440-5D36-4B37-B6D0-27B0D9691B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9119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485CD3A-7952-21BF-97D4-B9E8E29F11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77F59EC-9CE1-B634-AF4B-B8C0753312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E7BFE4D-098A-2C7E-4EF0-9C603CECD7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B682F-A527-4905-94C3-DE330C2851E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5933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F13A94-A34B-14B0-87FB-8821C35463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FC1AE4-AB69-7F29-24C4-63574233C9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943E9-B871-7687-4A4B-846B10181D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5A37B-F6C1-4C8E-A25C-8066B6E9A6D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870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2E132A5-26AE-E370-2993-650682184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994EBDBE-A2E1-D793-1CB7-CA02F8A74F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4AD1F10-2FEA-B38E-A538-5CC23713BA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DAA1C-4291-45FC-BE8C-A0715F6037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5765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2D8FF85-D500-E0B0-0315-289A6D2B77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38C619-7FFA-4A02-6C18-5A7FFAAF5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BFD8A11-10B3-54E7-D8B5-9EFB89FA4A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05A317-3D92-4468-BEB5-3D73D45C6F5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15888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DB2C1C4F-6629-FE3E-2118-6E1398E9CC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641BDF1-B34E-E569-7CD5-06CB7805B8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094D6240-6BE6-4B20-7DD8-D92B27AC7B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E6108-EE0F-45B3-A546-58C549BD19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35756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686302-A9F0-2F5B-483B-E711CC925B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920DD7-6C72-43B1-6DC5-F2CB561BCF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A6E87AE-D3D3-A34A-A305-F39DE7215D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88F72-5980-419C-BE06-BE68E3E905E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7523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E28C49-6CFA-563B-69E7-16A80574C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6888ACB-37AE-D8D6-51D3-5ADD400C7D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AAF1E0A-6DE4-B6A5-803E-8CCAA28C57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78F4A-E25A-46FD-A902-135FAB75EE0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46372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C2376D-7B3B-F655-6D99-388F65C68C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BB4A27-5E71-22AB-4EB4-9F5D0AF84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3E1BB59-F82D-8EF7-6AAC-872830E792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2ADD-65F2-4894-8E76-13299A4633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64665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FB4CCA-20EF-63E2-D83D-667C28DDB1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558822A-9101-E1AC-832D-8BFB1D4B2D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1CFB41-5934-D93B-8491-29095A5E7C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A403E-1FD4-4506-9D3D-F67F6661B5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34876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99DA5F6-D0F4-3745-3DD6-574E132C78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534B797-7F10-3A0E-7448-25522D9170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1C4E3F92-6FCB-0336-AB66-6F261F71F3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28AA0-7C72-41C2-9175-D3D3197A38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2224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3933542-6A2E-1939-14C2-746390EB67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93E7E2D-885E-3B5C-8373-7A2DFDC4F6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67F78C7-A72E-946F-E30E-480ADC4B6B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09E74B-A6F7-48F2-9830-6575625249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185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1FB07D-11F8-8B22-3802-133290BA2F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6F6987-D9A9-0F05-9FFE-823834E926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D59FC26E-2F91-7A44-3509-D005371755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26438-2274-46A1-AE29-99AA0DD654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497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1E8D35E-36ED-EA13-71E6-0880215430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BCB21ED-82AC-D53D-D4D8-2681BAF0C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213B3C9-7324-CD2F-FD85-6403E5E1A8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51FF4-D617-4293-99D6-1B2E2690D0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998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839BB84-40B0-359C-29B0-C55332E22F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3E521B-FC6E-985D-9133-041E7C67F9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E38AE91-E3CD-5C74-714A-13E645F79A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B98C0-9C60-4175-AB73-9E810D526F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95819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CFD0E06D-E85E-03EA-9FA3-87B1B60820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C90E02C0-DD0C-0B0C-2249-84C87480AB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6FF0559-82E0-A1CC-4886-12F4D10099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C20FB-EA0C-464C-B6FE-34F7094CD79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033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F7DE7EC-0D91-75A1-7FFB-7BD49D3FA5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A7A050-A0D7-8F0C-73A8-305BF9053D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4B67011-A111-4F20-ECA2-32BBAF1B43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DDAC0-9CF9-4F0C-BD9E-2EC85A9D67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8737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8C4430-49BE-A33C-3552-F95E3A9B2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F259E5D-A7C7-4D67-DA58-909A1ECFE4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E5D7CDA-6FC1-A933-C473-B31C31C4D5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4ADD7-4669-40EC-932A-3F7CE3CAF7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9303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2">
            <a:extLst>
              <a:ext uri="{FF2B5EF4-FFF2-40B4-BE49-F238E27FC236}">
                <a16:creationId xmlns:a16="http://schemas.microsoft.com/office/drawing/2014/main" id="{EB8DA2D1-BA88-BA9C-36D8-71AEB4ECD772}"/>
              </a:ext>
            </a:extLst>
          </p:cNvPr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6 w 2903"/>
              <a:gd name="T1" fmla="*/ 2147483646 h 3686"/>
              <a:gd name="T2" fmla="*/ 2147483646 w 2903"/>
              <a:gd name="T3" fmla="*/ 2147483646 h 3686"/>
              <a:gd name="T4" fmla="*/ 2147483646 w 2903"/>
              <a:gd name="T5" fmla="*/ 0 h 3686"/>
              <a:gd name="T6" fmla="*/ 2147483646 w 2903"/>
              <a:gd name="T7" fmla="*/ 2147483646 h 3686"/>
              <a:gd name="T8" fmla="*/ 2147483646 w 2903"/>
              <a:gd name="T9" fmla="*/ 2147483646 h 3686"/>
              <a:gd name="T10" fmla="*/ 0 w 2903"/>
              <a:gd name="T11" fmla="*/ 2147483646 h 3686"/>
              <a:gd name="T12" fmla="*/ 2147483646 w 2903"/>
              <a:gd name="T13" fmla="*/ 2147483646 h 3686"/>
              <a:gd name="T14" fmla="*/ 2147483646 w 2903"/>
              <a:gd name="T15" fmla="*/ 2147483646 h 3686"/>
              <a:gd name="T16" fmla="*/ 2147483646 w 2903"/>
              <a:gd name="T17" fmla="*/ 2147483646 h 3686"/>
              <a:gd name="T18" fmla="*/ 2147483646 w 2903"/>
              <a:gd name="T19" fmla="*/ 2147483646 h 3686"/>
              <a:gd name="T20" fmla="*/ 2147483646 w 2903"/>
              <a:gd name="T21" fmla="*/ 2147483646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7300AB8-7187-1DE6-4DB1-A863641C5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5C422A0-C5A4-B35D-6881-0787C17579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BDC58D8A-F351-1F20-15F4-14861F9A76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4E506D7B-0980-5A23-8222-3416BDAF49B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70D2D338-B6F3-3773-1DBE-22FBB17FBC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40B58A3F-21DD-45B2-84CF-1E61D53CB9D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CFA17169-C6D4-4044-EFED-AD97E289B13F}"/>
              </a:ext>
            </a:extLst>
          </p:cNvPr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6 w 2911"/>
              <a:gd name="T1" fmla="*/ 0 h 3703"/>
              <a:gd name="T2" fmla="*/ 2147483646 w 2911"/>
              <a:gd name="T3" fmla="*/ 2147483646 h 3703"/>
              <a:gd name="T4" fmla="*/ 2147483646 w 2911"/>
              <a:gd name="T5" fmla="*/ 2147483646 h 3703"/>
              <a:gd name="T6" fmla="*/ 0 w 2911"/>
              <a:gd name="T7" fmla="*/ 2147483646 h 3703"/>
              <a:gd name="T8" fmla="*/ 2147483646 w 2911"/>
              <a:gd name="T9" fmla="*/ 2147483646 h 3703"/>
              <a:gd name="T10" fmla="*/ 2147483646 w 2911"/>
              <a:gd name="T11" fmla="*/ 2147483646 h 3703"/>
              <a:gd name="T12" fmla="*/ 2147483646 w 2911"/>
              <a:gd name="T13" fmla="*/ 2147483646 h 3703"/>
              <a:gd name="T14" fmla="*/ 2147483646 w 2911"/>
              <a:gd name="T15" fmla="*/ 2147483646 h 3703"/>
              <a:gd name="T16" fmla="*/ 2147483646 w 2911"/>
              <a:gd name="T17" fmla="*/ 2147483646 h 3703"/>
              <a:gd name="T18" fmla="*/ 2147483646 w 2911"/>
              <a:gd name="T19" fmla="*/ 0 h 3703"/>
              <a:gd name="T20" fmla="*/ 2147483646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3" name="Freeform 9">
            <a:extLst>
              <a:ext uri="{FF2B5EF4-FFF2-40B4-BE49-F238E27FC236}">
                <a16:creationId xmlns:a16="http://schemas.microsoft.com/office/drawing/2014/main" id="{850524CD-EA22-B458-EA6B-D36EAE3706B9}"/>
              </a:ext>
            </a:extLst>
          </p:cNvPr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6 h 2777"/>
              <a:gd name="T2" fmla="*/ 2147483646 w 2561"/>
              <a:gd name="T3" fmla="*/ 2147483646 h 2777"/>
              <a:gd name="T4" fmla="*/ 2147483646 w 2561"/>
              <a:gd name="T5" fmla="*/ 2147483646 h 2777"/>
              <a:gd name="T6" fmla="*/ 2147483646 w 2561"/>
              <a:gd name="T7" fmla="*/ 2147483646 h 2777"/>
              <a:gd name="T8" fmla="*/ 2147483646 w 2561"/>
              <a:gd name="T9" fmla="*/ 2147483646 h 2777"/>
              <a:gd name="T10" fmla="*/ 2147483646 w 2561"/>
              <a:gd name="T11" fmla="*/ 0 h 2777"/>
              <a:gd name="T12" fmla="*/ 0 w 2561"/>
              <a:gd name="T13" fmla="*/ 2147483646 h 2777"/>
              <a:gd name="T14" fmla="*/ 0 w 2561"/>
              <a:gd name="T15" fmla="*/ 2147483646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034" name="Group 10">
            <a:extLst>
              <a:ext uri="{FF2B5EF4-FFF2-40B4-BE49-F238E27FC236}">
                <a16:creationId xmlns:a16="http://schemas.microsoft.com/office/drawing/2014/main" id="{6B7F6ACC-CB60-EDC0-E044-823C802D8AD8}"/>
              </a:ext>
            </a:extLst>
          </p:cNvPr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51" name="Freeform 11">
              <a:extLst>
                <a:ext uri="{FF2B5EF4-FFF2-40B4-BE49-F238E27FC236}">
                  <a16:creationId xmlns:a16="http://schemas.microsoft.com/office/drawing/2014/main" id="{75801E0D-5F55-D825-A01A-C9F80F991C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99 w 2177"/>
                <a:gd name="T1" fmla="*/ 158 h 1298"/>
                <a:gd name="T2" fmla="*/ 178 w 2177"/>
                <a:gd name="T3" fmla="*/ 139 h 1298"/>
                <a:gd name="T4" fmla="*/ 167 w 2177"/>
                <a:gd name="T5" fmla="*/ 60 h 1298"/>
                <a:gd name="T6" fmla="*/ 268 w 2177"/>
                <a:gd name="T7" fmla="*/ 42 h 1298"/>
                <a:gd name="T8" fmla="*/ 273 w 2177"/>
                <a:gd name="T9" fmla="*/ 26 h 1298"/>
                <a:gd name="T10" fmla="*/ 263 w 2177"/>
                <a:gd name="T11" fmla="*/ 13 h 1298"/>
                <a:gd name="T12" fmla="*/ 160 w 2177"/>
                <a:gd name="T13" fmla="*/ 27 h 1298"/>
                <a:gd name="T14" fmla="*/ 153 w 2177"/>
                <a:gd name="T15" fmla="*/ 4 h 1298"/>
                <a:gd name="T16" fmla="*/ 136 w 2177"/>
                <a:gd name="T17" fmla="*/ 0 h 1298"/>
                <a:gd name="T18" fmla="*/ 120 w 2177"/>
                <a:gd name="T19" fmla="*/ 4 h 1298"/>
                <a:gd name="T20" fmla="*/ 111 w 2177"/>
                <a:gd name="T21" fmla="*/ 14 h 1298"/>
                <a:gd name="T22" fmla="*/ 118 w 2177"/>
                <a:gd name="T23" fmla="*/ 36 h 1298"/>
                <a:gd name="T24" fmla="*/ 83 w 2177"/>
                <a:gd name="T25" fmla="*/ 56 h 1298"/>
                <a:gd name="T26" fmla="*/ 123 w 2177"/>
                <a:gd name="T27" fmla="*/ 60 h 1298"/>
                <a:gd name="T28" fmla="*/ 139 w 2177"/>
                <a:gd name="T29" fmla="*/ 112 h 1298"/>
                <a:gd name="T30" fmla="*/ 18 w 2177"/>
                <a:gd name="T31" fmla="*/ 59 h 1298"/>
                <a:gd name="T32" fmla="*/ 6 w 2177"/>
                <a:gd name="T33" fmla="*/ 64 h 1298"/>
                <a:gd name="T34" fmla="*/ 0 w 2177"/>
                <a:gd name="T35" fmla="*/ 80 h 1298"/>
                <a:gd name="T36" fmla="*/ 7 w 2177"/>
                <a:gd name="T37" fmla="*/ 98 h 1298"/>
                <a:gd name="T38" fmla="*/ 143 w 2177"/>
                <a:gd name="T39" fmla="*/ 161 h 1298"/>
                <a:gd name="T40" fmla="*/ 173 w 2177"/>
                <a:gd name="T41" fmla="*/ 157 h 1298"/>
                <a:gd name="T42" fmla="*/ 197 w 2177"/>
                <a:gd name="T43" fmla="*/ 163 h 1298"/>
                <a:gd name="T44" fmla="*/ 199 w 2177"/>
                <a:gd name="T45" fmla="*/ 158 h 1298"/>
                <a:gd name="T46" fmla="*/ 199 w 2177"/>
                <a:gd name="T47" fmla="*/ 158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2" name="Freeform 12">
              <a:extLst>
                <a:ext uri="{FF2B5EF4-FFF2-40B4-BE49-F238E27FC236}">
                  <a16:creationId xmlns:a16="http://schemas.microsoft.com/office/drawing/2014/main" id="{19EF071A-5901-C966-BAC4-4FD843E1A4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15 w 143"/>
                <a:gd name="T3" fmla="*/ 0 h 258"/>
                <a:gd name="T4" fmla="*/ 17 w 143"/>
                <a:gd name="T5" fmla="*/ 30 h 258"/>
                <a:gd name="T6" fmla="*/ 1 w 143"/>
                <a:gd name="T7" fmla="*/ 33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3" name="Freeform 13">
              <a:extLst>
                <a:ext uri="{FF2B5EF4-FFF2-40B4-BE49-F238E27FC236}">
                  <a16:creationId xmlns:a16="http://schemas.microsoft.com/office/drawing/2014/main" id="{FB5F3AAB-48A5-E1CB-2584-7E12AFC6E5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7 w 1586"/>
                <a:gd name="T1" fmla="*/ 0 h 821"/>
                <a:gd name="T2" fmla="*/ 166 w 1586"/>
                <a:gd name="T3" fmla="*/ 64 h 821"/>
                <a:gd name="T4" fmla="*/ 178 w 1586"/>
                <a:gd name="T5" fmla="*/ 79 h 821"/>
                <a:gd name="T6" fmla="*/ 198 w 1586"/>
                <a:gd name="T7" fmla="*/ 99 h 821"/>
                <a:gd name="T8" fmla="*/ 195 w 1586"/>
                <a:gd name="T9" fmla="*/ 102 h 821"/>
                <a:gd name="T10" fmla="*/ 168 w 1586"/>
                <a:gd name="T11" fmla="*/ 98 h 821"/>
                <a:gd name="T12" fmla="*/ 143 w 1586"/>
                <a:gd name="T13" fmla="*/ 101 h 821"/>
                <a:gd name="T14" fmla="*/ 5 w 1586"/>
                <a:gd name="T15" fmla="*/ 37 h 821"/>
                <a:gd name="T16" fmla="*/ 0 w 1586"/>
                <a:gd name="T17" fmla="*/ 18 h 821"/>
                <a:gd name="T18" fmla="*/ 5 w 1586"/>
                <a:gd name="T19" fmla="*/ 4 h 821"/>
                <a:gd name="T20" fmla="*/ 17 w 1586"/>
                <a:gd name="T21" fmla="*/ 0 h 821"/>
                <a:gd name="T22" fmla="*/ 1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4" name="Freeform 14">
              <a:extLst>
                <a:ext uri="{FF2B5EF4-FFF2-40B4-BE49-F238E27FC236}">
                  <a16:creationId xmlns:a16="http://schemas.microsoft.com/office/drawing/2014/main" id="{58919255-D00A-8F96-E2AF-80F9882C5B9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41 h 747"/>
                <a:gd name="T2" fmla="*/ 116 w 1049"/>
                <a:gd name="T3" fmla="*/ 94 h 747"/>
                <a:gd name="T4" fmla="*/ 118 w 1049"/>
                <a:gd name="T5" fmla="*/ 67 h 747"/>
                <a:gd name="T6" fmla="*/ 132 w 1049"/>
                <a:gd name="T7" fmla="*/ 53 h 747"/>
                <a:gd name="T8" fmla="*/ 10 w 1049"/>
                <a:gd name="T9" fmla="*/ 0 h 747"/>
                <a:gd name="T10" fmla="*/ 0 w 1049"/>
                <a:gd name="T11" fmla="*/ 16 h 747"/>
                <a:gd name="T12" fmla="*/ 0 w 1049"/>
                <a:gd name="T13" fmla="*/ 41 h 747"/>
                <a:gd name="T14" fmla="*/ 0 w 1049"/>
                <a:gd name="T15" fmla="*/ 4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5" name="Freeform 15">
              <a:extLst>
                <a:ext uri="{FF2B5EF4-FFF2-40B4-BE49-F238E27FC236}">
                  <a16:creationId xmlns:a16="http://schemas.microsoft.com/office/drawing/2014/main" id="{1096A072-1DAA-6C31-C8BB-BA8C0993CDB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4 h 241"/>
                <a:gd name="T2" fmla="*/ 19 w 272"/>
                <a:gd name="T3" fmla="*/ 0 h 241"/>
                <a:gd name="T4" fmla="*/ 31 w 272"/>
                <a:gd name="T5" fmla="*/ 5 h 241"/>
                <a:gd name="T6" fmla="*/ 33 w 272"/>
                <a:gd name="T7" fmla="*/ 18 h 241"/>
                <a:gd name="T8" fmla="*/ 20 w 272"/>
                <a:gd name="T9" fmla="*/ 19 h 241"/>
                <a:gd name="T10" fmla="*/ 4 w 272"/>
                <a:gd name="T11" fmla="*/ 31 h 241"/>
                <a:gd name="T12" fmla="*/ 0 w 272"/>
                <a:gd name="T13" fmla="*/ 4 h 241"/>
                <a:gd name="T14" fmla="*/ 0 w 272"/>
                <a:gd name="T15" fmla="*/ 4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6" name="Freeform 16">
              <a:extLst>
                <a:ext uri="{FF2B5EF4-FFF2-40B4-BE49-F238E27FC236}">
                  <a16:creationId xmlns:a16="http://schemas.microsoft.com/office/drawing/2014/main" id="{106759D5-F647-908A-D003-0F103D4A450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9 w 152"/>
                <a:gd name="T1" fmla="*/ 1 h 224"/>
                <a:gd name="T2" fmla="*/ 19 w 152"/>
                <a:gd name="T3" fmla="*/ 28 h 224"/>
                <a:gd name="T4" fmla="*/ 0 w 152"/>
                <a:gd name="T5" fmla="*/ 1 h 224"/>
                <a:gd name="T6" fmla="*/ 9 w 152"/>
                <a:gd name="T7" fmla="*/ 0 h 224"/>
                <a:gd name="T8" fmla="*/ 19 w 152"/>
                <a:gd name="T9" fmla="*/ 1 h 224"/>
                <a:gd name="T10" fmla="*/ 19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7" name="Freeform 17">
              <a:extLst>
                <a:ext uri="{FF2B5EF4-FFF2-40B4-BE49-F238E27FC236}">
                  <a16:creationId xmlns:a16="http://schemas.microsoft.com/office/drawing/2014/main" id="{49397D38-8BA9-23D2-7917-5BA65190E4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0 h 764"/>
                <a:gd name="T2" fmla="*/ 11 w 386"/>
                <a:gd name="T3" fmla="*/ 0 h 764"/>
                <a:gd name="T4" fmla="*/ 29 w 386"/>
                <a:gd name="T5" fmla="*/ 1 h 764"/>
                <a:gd name="T6" fmla="*/ 49 w 386"/>
                <a:gd name="T7" fmla="*/ 96 h 764"/>
                <a:gd name="T8" fmla="*/ 35 w 386"/>
                <a:gd name="T9" fmla="*/ 91 h 764"/>
                <a:gd name="T10" fmla="*/ 19 w 386"/>
                <a:gd name="T11" fmla="*/ 85 h 764"/>
                <a:gd name="T12" fmla="*/ 0 w 386"/>
                <a:gd name="T13" fmla="*/ 10 h 764"/>
                <a:gd name="T14" fmla="*/ 0 w 386"/>
                <a:gd name="T15" fmla="*/ 10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8" name="Freeform 18">
              <a:extLst>
                <a:ext uri="{FF2B5EF4-FFF2-40B4-BE49-F238E27FC236}">
                  <a16:creationId xmlns:a16="http://schemas.microsoft.com/office/drawing/2014/main" id="{5BE4CD61-E049-F6C0-145E-CE4DF5A60A4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87 w 728"/>
                <a:gd name="T1" fmla="*/ 0 h 348"/>
                <a:gd name="T2" fmla="*/ 0 w 728"/>
                <a:gd name="T3" fmla="*/ 14 h 348"/>
                <a:gd name="T4" fmla="*/ 4 w 728"/>
                <a:gd name="T5" fmla="*/ 44 h 348"/>
                <a:gd name="T6" fmla="*/ 90 w 728"/>
                <a:gd name="T7" fmla="*/ 30 h 348"/>
                <a:gd name="T8" fmla="*/ 91 w 728"/>
                <a:gd name="T9" fmla="*/ 6 h 348"/>
                <a:gd name="T10" fmla="*/ 87 w 728"/>
                <a:gd name="T11" fmla="*/ 0 h 348"/>
                <a:gd name="T12" fmla="*/ 87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9" name="Freeform 19">
              <a:extLst>
                <a:ext uri="{FF2B5EF4-FFF2-40B4-BE49-F238E27FC236}">
                  <a16:creationId xmlns:a16="http://schemas.microsoft.com/office/drawing/2014/main" id="{E134377E-03A6-A480-F4F5-D8DF91565DC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34 w 312"/>
                <a:gd name="T1" fmla="*/ 0 h 135"/>
                <a:gd name="T2" fmla="*/ 0 w 312"/>
                <a:gd name="T3" fmla="*/ 9 h 135"/>
                <a:gd name="T4" fmla="*/ 39 w 312"/>
                <a:gd name="T5" fmla="*/ 16 h 135"/>
                <a:gd name="T6" fmla="*/ 34 w 312"/>
                <a:gd name="T7" fmla="*/ 0 h 135"/>
                <a:gd name="T8" fmla="*/ 34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060" name="Group 20">
              <a:extLst>
                <a:ext uri="{FF2B5EF4-FFF2-40B4-BE49-F238E27FC236}">
                  <a16:creationId xmlns:a16="http://schemas.microsoft.com/office/drawing/2014/main" id="{5C04BBEB-8D39-7915-0B2C-6CAA10C8086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061" name="Group 21">
                <a:extLst>
                  <a:ext uri="{FF2B5EF4-FFF2-40B4-BE49-F238E27FC236}">
                    <a16:creationId xmlns:a16="http://schemas.microsoft.com/office/drawing/2014/main" id="{B505D849-1E3A-B81C-40AE-3873C6A01C7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74" name="Freeform 22">
                  <a:extLst>
                    <a:ext uri="{FF2B5EF4-FFF2-40B4-BE49-F238E27FC236}">
                      <a16:creationId xmlns:a16="http://schemas.microsoft.com/office/drawing/2014/main" id="{CE1F3931-5D08-F683-CF62-8BC443F115BB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3 h 175"/>
                    <a:gd name="T2" fmla="*/ 15 w 313"/>
                    <a:gd name="T3" fmla="*/ 1 h 175"/>
                    <a:gd name="T4" fmla="*/ 27 w 313"/>
                    <a:gd name="T5" fmla="*/ 0 h 175"/>
                    <a:gd name="T6" fmla="*/ 37 w 313"/>
                    <a:gd name="T7" fmla="*/ 3 h 175"/>
                    <a:gd name="T8" fmla="*/ 40 w 313"/>
                    <a:gd name="T9" fmla="*/ 11 h 175"/>
                    <a:gd name="T10" fmla="*/ 21 w 313"/>
                    <a:gd name="T11" fmla="*/ 8 h 175"/>
                    <a:gd name="T12" fmla="*/ 10 w 313"/>
                    <a:gd name="T13" fmla="*/ 12 h 175"/>
                    <a:gd name="T14" fmla="*/ 2 w 313"/>
                    <a:gd name="T15" fmla="*/ 21 h 175"/>
                    <a:gd name="T16" fmla="*/ 0 w 313"/>
                    <a:gd name="T17" fmla="*/ 13 h 175"/>
                    <a:gd name="T18" fmla="*/ 0 w 313"/>
                    <a:gd name="T19" fmla="*/ 1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5" name="Freeform 23">
                  <a:extLst>
                    <a:ext uri="{FF2B5EF4-FFF2-40B4-BE49-F238E27FC236}">
                      <a16:creationId xmlns:a16="http://schemas.microsoft.com/office/drawing/2014/main" id="{054CBBF0-E3EF-D277-C4A5-AF7AB77D993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5 h 266"/>
                    <a:gd name="T2" fmla="*/ 20 w 230"/>
                    <a:gd name="T3" fmla="*/ 34 h 266"/>
                    <a:gd name="T4" fmla="*/ 29 w 230"/>
                    <a:gd name="T5" fmla="*/ 32 h 266"/>
                    <a:gd name="T6" fmla="*/ 28 w 230"/>
                    <a:gd name="T7" fmla="*/ 3 h 266"/>
                    <a:gd name="T8" fmla="*/ 21 w 230"/>
                    <a:gd name="T9" fmla="*/ 0 h 266"/>
                    <a:gd name="T10" fmla="*/ 23 w 230"/>
                    <a:gd name="T11" fmla="*/ 25 h 266"/>
                    <a:gd name="T12" fmla="*/ 9 w 230"/>
                    <a:gd name="T13" fmla="*/ 1 h 266"/>
                    <a:gd name="T14" fmla="*/ 0 w 230"/>
                    <a:gd name="T15" fmla="*/ 5 h 266"/>
                    <a:gd name="T16" fmla="*/ 0 w 230"/>
                    <a:gd name="T17" fmla="*/ 5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6" name="Freeform 24">
                  <a:extLst>
                    <a:ext uri="{FF2B5EF4-FFF2-40B4-BE49-F238E27FC236}">
                      <a16:creationId xmlns:a16="http://schemas.microsoft.com/office/drawing/2014/main" id="{5C7F86C7-7B2B-9383-8CFD-01159560AA83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3 h 234"/>
                    <a:gd name="T2" fmla="*/ 4 w 87"/>
                    <a:gd name="T3" fmla="*/ 12 h 234"/>
                    <a:gd name="T4" fmla="*/ 5 w 87"/>
                    <a:gd name="T5" fmla="*/ 20 h 234"/>
                    <a:gd name="T6" fmla="*/ 3 w 87"/>
                    <a:gd name="T7" fmla="*/ 30 h 234"/>
                    <a:gd name="T8" fmla="*/ 10 w 87"/>
                    <a:gd name="T9" fmla="*/ 28 h 234"/>
                    <a:gd name="T10" fmla="*/ 10 w 87"/>
                    <a:gd name="T11" fmla="*/ 15 h 234"/>
                    <a:gd name="T12" fmla="*/ 5 w 87"/>
                    <a:gd name="T13" fmla="*/ 0 h 234"/>
                    <a:gd name="T14" fmla="*/ 0 w 87"/>
                    <a:gd name="T15" fmla="*/ 3 h 234"/>
                    <a:gd name="T16" fmla="*/ 0 w 87"/>
                    <a:gd name="T17" fmla="*/ 3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1062" name="Freeform 25">
                <a:extLst>
                  <a:ext uri="{FF2B5EF4-FFF2-40B4-BE49-F238E27FC236}">
                    <a16:creationId xmlns:a16="http://schemas.microsoft.com/office/drawing/2014/main" id="{99CD4AB1-95DA-C9E5-F07D-192FC913410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3 w 1190"/>
                  <a:gd name="T1" fmla="*/ 0 h 500"/>
                  <a:gd name="T2" fmla="*/ 149 w 1190"/>
                  <a:gd name="T3" fmla="*/ 62 h 500"/>
                  <a:gd name="T4" fmla="*/ 135 w 1190"/>
                  <a:gd name="T5" fmla="*/ 63 h 500"/>
                  <a:gd name="T6" fmla="*/ 0 w 1190"/>
                  <a:gd name="T7" fmla="*/ 4 h 500"/>
                  <a:gd name="T8" fmla="*/ 13 w 1190"/>
                  <a:gd name="T9" fmla="*/ 0 h 500"/>
                  <a:gd name="T10" fmla="*/ 13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3" name="Freeform 26">
                <a:extLst>
                  <a:ext uri="{FF2B5EF4-FFF2-40B4-BE49-F238E27FC236}">
                    <a16:creationId xmlns:a16="http://schemas.microsoft.com/office/drawing/2014/main" id="{FF7F3538-DB50-4D56-568D-B02F73760DF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 w 489"/>
                  <a:gd name="T1" fmla="*/ 5 h 296"/>
                  <a:gd name="T2" fmla="*/ 20 w 489"/>
                  <a:gd name="T3" fmla="*/ 9 h 296"/>
                  <a:gd name="T4" fmla="*/ 40 w 489"/>
                  <a:gd name="T5" fmla="*/ 18 h 296"/>
                  <a:gd name="T6" fmla="*/ 55 w 489"/>
                  <a:gd name="T7" fmla="*/ 31 h 296"/>
                  <a:gd name="T8" fmla="*/ 40 w 489"/>
                  <a:gd name="T9" fmla="*/ 29 h 296"/>
                  <a:gd name="T10" fmla="*/ 17 w 489"/>
                  <a:gd name="T11" fmla="*/ 19 h 296"/>
                  <a:gd name="T12" fmla="*/ 6 w 489"/>
                  <a:gd name="T13" fmla="*/ 10 h 296"/>
                  <a:gd name="T14" fmla="*/ 13 w 489"/>
                  <a:gd name="T15" fmla="*/ 21 h 296"/>
                  <a:gd name="T16" fmla="*/ 34 w 489"/>
                  <a:gd name="T17" fmla="*/ 34 h 296"/>
                  <a:gd name="T18" fmla="*/ 58 w 489"/>
                  <a:gd name="T19" fmla="*/ 37 h 296"/>
                  <a:gd name="T20" fmla="*/ 61 w 489"/>
                  <a:gd name="T21" fmla="*/ 28 h 296"/>
                  <a:gd name="T22" fmla="*/ 49 w 489"/>
                  <a:gd name="T23" fmla="*/ 15 h 296"/>
                  <a:gd name="T24" fmla="*/ 21 w 489"/>
                  <a:gd name="T25" fmla="*/ 3 h 296"/>
                  <a:gd name="T26" fmla="*/ 0 w 489"/>
                  <a:gd name="T27" fmla="*/ 0 h 296"/>
                  <a:gd name="T28" fmla="*/ 1 w 489"/>
                  <a:gd name="T29" fmla="*/ 5 h 296"/>
                  <a:gd name="T30" fmla="*/ 1 w 489"/>
                  <a:gd name="T31" fmla="*/ 5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064" name="Freeform 27">
                <a:extLst>
                  <a:ext uri="{FF2B5EF4-FFF2-40B4-BE49-F238E27FC236}">
                    <a16:creationId xmlns:a16="http://schemas.microsoft.com/office/drawing/2014/main" id="{753F1D5A-0A3E-D208-7E1B-A9309C8A177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3 w 213"/>
                  <a:gd name="T1" fmla="*/ 0 h 478"/>
                  <a:gd name="T2" fmla="*/ 12 w 213"/>
                  <a:gd name="T3" fmla="*/ 3 h 478"/>
                  <a:gd name="T4" fmla="*/ 10 w 213"/>
                  <a:gd name="T5" fmla="*/ 24 h 478"/>
                  <a:gd name="T6" fmla="*/ 14 w 213"/>
                  <a:gd name="T7" fmla="*/ 40 h 478"/>
                  <a:gd name="T8" fmla="*/ 27 w 213"/>
                  <a:gd name="T9" fmla="*/ 56 h 478"/>
                  <a:gd name="T10" fmla="*/ 13 w 213"/>
                  <a:gd name="T11" fmla="*/ 59 h 478"/>
                  <a:gd name="T12" fmla="*/ 4 w 213"/>
                  <a:gd name="T13" fmla="*/ 42 h 478"/>
                  <a:gd name="T14" fmla="*/ 0 w 213"/>
                  <a:gd name="T15" fmla="*/ 7 h 478"/>
                  <a:gd name="T16" fmla="*/ 3 w 213"/>
                  <a:gd name="T17" fmla="*/ 0 h 478"/>
                  <a:gd name="T18" fmla="*/ 3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065" name="Group 28">
                <a:extLst>
                  <a:ext uri="{FF2B5EF4-FFF2-40B4-BE49-F238E27FC236}">
                    <a16:creationId xmlns:a16="http://schemas.microsoft.com/office/drawing/2014/main" id="{8E23CF4D-403A-017C-8309-513F56A26FC2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66" name="Freeform 29">
                  <a:extLst>
                    <a:ext uri="{FF2B5EF4-FFF2-40B4-BE49-F238E27FC236}">
                      <a16:creationId xmlns:a16="http://schemas.microsoft.com/office/drawing/2014/main" id="{EDAAF884-50BD-6873-C3EC-40D93CC1EB0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4 w 150"/>
                    <a:gd name="T1" fmla="*/ 0 h 173"/>
                    <a:gd name="T2" fmla="*/ 5 w 150"/>
                    <a:gd name="T3" fmla="*/ 9 h 173"/>
                    <a:gd name="T4" fmla="*/ 0 w 150"/>
                    <a:gd name="T5" fmla="*/ 22 h 173"/>
                    <a:gd name="T6" fmla="*/ 10 w 150"/>
                    <a:gd name="T7" fmla="*/ 20 h 173"/>
                    <a:gd name="T8" fmla="*/ 13 w 150"/>
                    <a:gd name="T9" fmla="*/ 11 h 173"/>
                    <a:gd name="T10" fmla="*/ 19 w 150"/>
                    <a:gd name="T11" fmla="*/ 4 h 173"/>
                    <a:gd name="T12" fmla="*/ 14 w 150"/>
                    <a:gd name="T13" fmla="*/ 0 h 173"/>
                    <a:gd name="T14" fmla="*/ 14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7" name="Freeform 30">
                  <a:extLst>
                    <a:ext uri="{FF2B5EF4-FFF2-40B4-BE49-F238E27FC236}">
                      <a16:creationId xmlns:a16="http://schemas.microsoft.com/office/drawing/2014/main" id="{99AD04A0-D4E4-B508-B806-7CF7E8B3E58A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20 w 1684"/>
                    <a:gd name="T1" fmla="*/ 0 h 880"/>
                    <a:gd name="T2" fmla="*/ 8 w 1684"/>
                    <a:gd name="T3" fmla="*/ 7 h 880"/>
                    <a:gd name="T4" fmla="*/ 0 w 1684"/>
                    <a:gd name="T5" fmla="*/ 26 h 880"/>
                    <a:gd name="T6" fmla="*/ 9 w 1684"/>
                    <a:gd name="T7" fmla="*/ 45 h 880"/>
                    <a:gd name="T8" fmla="*/ 148 w 1684"/>
                    <a:gd name="T9" fmla="*/ 109 h 880"/>
                    <a:gd name="T10" fmla="*/ 178 w 1684"/>
                    <a:gd name="T11" fmla="*/ 105 h 880"/>
                    <a:gd name="T12" fmla="*/ 202 w 1684"/>
                    <a:gd name="T13" fmla="*/ 110 h 880"/>
                    <a:gd name="T14" fmla="*/ 211 w 1684"/>
                    <a:gd name="T15" fmla="*/ 101 h 880"/>
                    <a:gd name="T16" fmla="*/ 188 w 1684"/>
                    <a:gd name="T17" fmla="*/ 83 h 880"/>
                    <a:gd name="T18" fmla="*/ 179 w 1684"/>
                    <a:gd name="T19" fmla="*/ 64 h 880"/>
                    <a:gd name="T20" fmla="*/ 172 w 1684"/>
                    <a:gd name="T21" fmla="*/ 66 h 880"/>
                    <a:gd name="T22" fmla="*/ 180 w 1684"/>
                    <a:gd name="T23" fmla="*/ 83 h 880"/>
                    <a:gd name="T24" fmla="*/ 198 w 1684"/>
                    <a:gd name="T25" fmla="*/ 102 h 880"/>
                    <a:gd name="T26" fmla="*/ 177 w 1684"/>
                    <a:gd name="T27" fmla="*/ 99 h 880"/>
                    <a:gd name="T28" fmla="*/ 153 w 1684"/>
                    <a:gd name="T29" fmla="*/ 102 h 880"/>
                    <a:gd name="T30" fmla="*/ 157 w 1684"/>
                    <a:gd name="T31" fmla="*/ 82 h 880"/>
                    <a:gd name="T32" fmla="*/ 168 w 1684"/>
                    <a:gd name="T33" fmla="*/ 68 h 880"/>
                    <a:gd name="T34" fmla="*/ 156 w 1684"/>
                    <a:gd name="T35" fmla="*/ 69 h 880"/>
                    <a:gd name="T36" fmla="*/ 146 w 1684"/>
                    <a:gd name="T37" fmla="*/ 83 h 880"/>
                    <a:gd name="T38" fmla="*/ 143 w 1684"/>
                    <a:gd name="T39" fmla="*/ 99 h 880"/>
                    <a:gd name="T40" fmla="*/ 14 w 1684"/>
                    <a:gd name="T41" fmla="*/ 39 h 880"/>
                    <a:gd name="T42" fmla="*/ 10 w 1684"/>
                    <a:gd name="T43" fmla="*/ 27 h 880"/>
                    <a:gd name="T44" fmla="*/ 13 w 1684"/>
                    <a:gd name="T45" fmla="*/ 12 h 880"/>
                    <a:gd name="T46" fmla="*/ 28 w 1684"/>
                    <a:gd name="T47" fmla="*/ 0 h 880"/>
                    <a:gd name="T48" fmla="*/ 20 w 1684"/>
                    <a:gd name="T49" fmla="*/ 0 h 880"/>
                    <a:gd name="T50" fmla="*/ 20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8" name="Freeform 31">
                  <a:extLst>
                    <a:ext uri="{FF2B5EF4-FFF2-40B4-BE49-F238E27FC236}">
                      <a16:creationId xmlns:a16="http://schemas.microsoft.com/office/drawing/2014/main" id="{BBC20C54-9625-300C-7783-81C6F8BCC93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5 w 160"/>
                    <a:gd name="T1" fmla="*/ 0 h 335"/>
                    <a:gd name="T2" fmla="*/ 3 w 160"/>
                    <a:gd name="T3" fmla="*/ 13 h 335"/>
                    <a:gd name="T4" fmla="*/ 0 w 160"/>
                    <a:gd name="T5" fmla="*/ 28 h 335"/>
                    <a:gd name="T6" fmla="*/ 5 w 160"/>
                    <a:gd name="T7" fmla="*/ 39 h 335"/>
                    <a:gd name="T8" fmla="*/ 12 w 160"/>
                    <a:gd name="T9" fmla="*/ 41 h 335"/>
                    <a:gd name="T10" fmla="*/ 10 w 160"/>
                    <a:gd name="T11" fmla="*/ 19 h 335"/>
                    <a:gd name="T12" fmla="*/ 20 w 160"/>
                    <a:gd name="T13" fmla="*/ 2 h 335"/>
                    <a:gd name="T14" fmla="*/ 15 w 160"/>
                    <a:gd name="T15" fmla="*/ 0 h 335"/>
                    <a:gd name="T16" fmla="*/ 15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69" name="Freeform 32">
                  <a:extLst>
                    <a:ext uri="{FF2B5EF4-FFF2-40B4-BE49-F238E27FC236}">
                      <a16:creationId xmlns:a16="http://schemas.microsoft.com/office/drawing/2014/main" id="{94C71DC6-8185-5412-3D78-3CB7DA1C2DEC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8 w 642"/>
                    <a:gd name="T1" fmla="*/ 112 h 1188"/>
                    <a:gd name="T2" fmla="*/ 0 w 642"/>
                    <a:gd name="T3" fmla="*/ 16 h 1188"/>
                    <a:gd name="T4" fmla="*/ 11 w 642"/>
                    <a:gd name="T5" fmla="*/ 5 h 1188"/>
                    <a:gd name="T6" fmla="*/ 33 w 642"/>
                    <a:gd name="T7" fmla="*/ 0 h 1188"/>
                    <a:gd name="T8" fmla="*/ 50 w 642"/>
                    <a:gd name="T9" fmla="*/ 8 h 1188"/>
                    <a:gd name="T10" fmla="*/ 81 w 642"/>
                    <a:gd name="T11" fmla="*/ 149 h 1188"/>
                    <a:gd name="T12" fmla="*/ 70 w 642"/>
                    <a:gd name="T13" fmla="*/ 137 h 1188"/>
                    <a:gd name="T14" fmla="*/ 45 w 642"/>
                    <a:gd name="T15" fmla="*/ 13 h 1188"/>
                    <a:gd name="T16" fmla="*/ 29 w 642"/>
                    <a:gd name="T17" fmla="*/ 8 h 1188"/>
                    <a:gd name="T18" fmla="*/ 15 w 642"/>
                    <a:gd name="T19" fmla="*/ 10 h 1188"/>
                    <a:gd name="T20" fmla="*/ 10 w 642"/>
                    <a:gd name="T21" fmla="*/ 18 h 1188"/>
                    <a:gd name="T22" fmla="*/ 39 w 642"/>
                    <a:gd name="T23" fmla="*/ 116 h 1188"/>
                    <a:gd name="T24" fmla="*/ 28 w 642"/>
                    <a:gd name="T25" fmla="*/ 112 h 1188"/>
                    <a:gd name="T26" fmla="*/ 28 w 642"/>
                    <a:gd name="T27" fmla="*/ 112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0" name="Freeform 33">
                  <a:extLst>
                    <a:ext uri="{FF2B5EF4-FFF2-40B4-BE49-F238E27FC236}">
                      <a16:creationId xmlns:a16="http://schemas.microsoft.com/office/drawing/2014/main" id="{7C2E1149-2F24-6220-C91C-5A84849E955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4 h 504"/>
                    <a:gd name="T2" fmla="*/ 10 w 192"/>
                    <a:gd name="T3" fmla="*/ 25 h 504"/>
                    <a:gd name="T4" fmla="*/ 15 w 192"/>
                    <a:gd name="T5" fmla="*/ 40 h 504"/>
                    <a:gd name="T6" fmla="*/ 15 w 192"/>
                    <a:gd name="T7" fmla="*/ 63 h 504"/>
                    <a:gd name="T8" fmla="*/ 24 w 192"/>
                    <a:gd name="T9" fmla="*/ 63 h 504"/>
                    <a:gd name="T10" fmla="*/ 24 w 192"/>
                    <a:gd name="T11" fmla="*/ 45 h 504"/>
                    <a:gd name="T12" fmla="*/ 21 w 192"/>
                    <a:gd name="T13" fmla="*/ 26 h 504"/>
                    <a:gd name="T14" fmla="*/ 13 w 192"/>
                    <a:gd name="T15" fmla="*/ 8 h 504"/>
                    <a:gd name="T16" fmla="*/ 8 w 192"/>
                    <a:gd name="T17" fmla="*/ 0 h 504"/>
                    <a:gd name="T18" fmla="*/ 0 w 192"/>
                    <a:gd name="T19" fmla="*/ 4 h 504"/>
                    <a:gd name="T20" fmla="*/ 0 w 192"/>
                    <a:gd name="T21" fmla="*/ 4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1" name="Freeform 34">
                  <a:extLst>
                    <a:ext uri="{FF2B5EF4-FFF2-40B4-BE49-F238E27FC236}">
                      <a16:creationId xmlns:a16="http://schemas.microsoft.com/office/drawing/2014/main" id="{36461ECD-5DC9-2C7E-BCFC-35EABEB137F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38 w 390"/>
                    <a:gd name="T1" fmla="*/ 0 h 269"/>
                    <a:gd name="T2" fmla="*/ 33 w 390"/>
                    <a:gd name="T3" fmla="*/ 3 h 269"/>
                    <a:gd name="T4" fmla="*/ 32 w 390"/>
                    <a:gd name="T5" fmla="*/ 9 h 269"/>
                    <a:gd name="T6" fmla="*/ 0 w 390"/>
                    <a:gd name="T7" fmla="*/ 22 h 269"/>
                    <a:gd name="T8" fmla="*/ 0 w 390"/>
                    <a:gd name="T9" fmla="*/ 28 h 269"/>
                    <a:gd name="T10" fmla="*/ 36 w 390"/>
                    <a:gd name="T11" fmla="*/ 29 h 269"/>
                    <a:gd name="T12" fmla="*/ 40 w 390"/>
                    <a:gd name="T13" fmla="*/ 34 h 269"/>
                    <a:gd name="T14" fmla="*/ 49 w 390"/>
                    <a:gd name="T15" fmla="*/ 34 h 269"/>
                    <a:gd name="T16" fmla="*/ 48 w 390"/>
                    <a:gd name="T17" fmla="*/ 24 h 269"/>
                    <a:gd name="T18" fmla="*/ 15 w 390"/>
                    <a:gd name="T19" fmla="*/ 22 h 269"/>
                    <a:gd name="T20" fmla="*/ 42 w 390"/>
                    <a:gd name="T21" fmla="*/ 12 h 269"/>
                    <a:gd name="T22" fmla="*/ 38 w 390"/>
                    <a:gd name="T23" fmla="*/ 0 h 269"/>
                    <a:gd name="T24" fmla="*/ 38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2" name="Freeform 35">
                  <a:extLst>
                    <a:ext uri="{FF2B5EF4-FFF2-40B4-BE49-F238E27FC236}">
                      <a16:creationId xmlns:a16="http://schemas.microsoft.com/office/drawing/2014/main" id="{0A436AB1-479A-F501-B2F1-39984121CCEF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7 h 424"/>
                    <a:gd name="T2" fmla="*/ 108 w 941"/>
                    <a:gd name="T3" fmla="*/ 0 h 424"/>
                    <a:gd name="T4" fmla="*/ 116 w 941"/>
                    <a:gd name="T5" fmla="*/ 10 h 424"/>
                    <a:gd name="T6" fmla="*/ 118 w 941"/>
                    <a:gd name="T7" fmla="*/ 23 h 424"/>
                    <a:gd name="T8" fmla="*/ 113 w 941"/>
                    <a:gd name="T9" fmla="*/ 36 h 424"/>
                    <a:gd name="T10" fmla="*/ 8 w 941"/>
                    <a:gd name="T11" fmla="*/ 53 h 424"/>
                    <a:gd name="T12" fmla="*/ 7 w 941"/>
                    <a:gd name="T13" fmla="*/ 48 h 424"/>
                    <a:gd name="T14" fmla="*/ 108 w 941"/>
                    <a:gd name="T15" fmla="*/ 31 h 424"/>
                    <a:gd name="T16" fmla="*/ 112 w 941"/>
                    <a:gd name="T17" fmla="*/ 19 h 424"/>
                    <a:gd name="T18" fmla="*/ 105 w 941"/>
                    <a:gd name="T19" fmla="*/ 8 h 424"/>
                    <a:gd name="T20" fmla="*/ 0 w 941"/>
                    <a:gd name="T21" fmla="*/ 24 h 424"/>
                    <a:gd name="T22" fmla="*/ 0 w 941"/>
                    <a:gd name="T23" fmla="*/ 17 h 424"/>
                    <a:gd name="T24" fmla="*/ 0 w 941"/>
                    <a:gd name="T25" fmla="*/ 17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73" name="Freeform 36">
                  <a:extLst>
                    <a:ext uri="{FF2B5EF4-FFF2-40B4-BE49-F238E27FC236}">
                      <a16:creationId xmlns:a16="http://schemas.microsoft.com/office/drawing/2014/main" id="{D0008DEB-DCDF-2563-FF10-6E049F3372A7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5 h 173"/>
                    <a:gd name="T2" fmla="*/ 9 w 488"/>
                    <a:gd name="T3" fmla="*/ 21 h 173"/>
                    <a:gd name="T4" fmla="*/ 28 w 488"/>
                    <a:gd name="T5" fmla="*/ 20 h 173"/>
                    <a:gd name="T6" fmla="*/ 53 w 488"/>
                    <a:gd name="T7" fmla="*/ 14 h 173"/>
                    <a:gd name="T8" fmla="*/ 62 w 488"/>
                    <a:gd name="T9" fmla="*/ 5 h 173"/>
                    <a:gd name="T10" fmla="*/ 56 w 488"/>
                    <a:gd name="T11" fmla="*/ 0 h 173"/>
                    <a:gd name="T12" fmla="*/ 32 w 488"/>
                    <a:gd name="T13" fmla="*/ 0 h 173"/>
                    <a:gd name="T14" fmla="*/ 14 w 488"/>
                    <a:gd name="T15" fmla="*/ 1 h 173"/>
                    <a:gd name="T16" fmla="*/ 2 w 488"/>
                    <a:gd name="T17" fmla="*/ 9 h 173"/>
                    <a:gd name="T18" fmla="*/ 14 w 488"/>
                    <a:gd name="T19" fmla="*/ 11 h 173"/>
                    <a:gd name="T20" fmla="*/ 35 w 488"/>
                    <a:gd name="T21" fmla="*/ 6 h 173"/>
                    <a:gd name="T22" fmla="*/ 53 w 488"/>
                    <a:gd name="T23" fmla="*/ 6 h 173"/>
                    <a:gd name="T24" fmla="*/ 34 w 488"/>
                    <a:gd name="T25" fmla="*/ 13 h 173"/>
                    <a:gd name="T26" fmla="*/ 18 w 488"/>
                    <a:gd name="T27" fmla="*/ 15 h 173"/>
                    <a:gd name="T28" fmla="*/ 0 w 488"/>
                    <a:gd name="T29" fmla="*/ 15 h 173"/>
                    <a:gd name="T30" fmla="*/ 0 w 488"/>
                    <a:gd name="T31" fmla="*/ 15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1035" name="Group 37">
            <a:extLst>
              <a:ext uri="{FF2B5EF4-FFF2-40B4-BE49-F238E27FC236}">
                <a16:creationId xmlns:a16="http://schemas.microsoft.com/office/drawing/2014/main" id="{C3C19EF7-90EA-CEFF-73FC-3CD811F91821}"/>
              </a:ext>
            </a:extLst>
          </p:cNvPr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9" name="Freeform 38">
              <a:extLst>
                <a:ext uri="{FF2B5EF4-FFF2-40B4-BE49-F238E27FC236}">
                  <a16:creationId xmlns:a16="http://schemas.microsoft.com/office/drawing/2014/main" id="{F12A979D-C7D8-557D-783C-DA2B4D824B57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3 w 772"/>
                <a:gd name="T1" fmla="*/ 263 h 3266"/>
                <a:gd name="T2" fmla="*/ 7 w 772"/>
                <a:gd name="T3" fmla="*/ 246 h 3266"/>
                <a:gd name="T4" fmla="*/ 6 w 772"/>
                <a:gd name="T5" fmla="*/ 232 h 3266"/>
                <a:gd name="T6" fmla="*/ 7 w 772"/>
                <a:gd name="T7" fmla="*/ 212 h 3266"/>
                <a:gd name="T8" fmla="*/ 11 w 772"/>
                <a:gd name="T9" fmla="*/ 188 h 3266"/>
                <a:gd name="T10" fmla="*/ 12 w 772"/>
                <a:gd name="T11" fmla="*/ 173 h 3266"/>
                <a:gd name="T12" fmla="*/ 11 w 772"/>
                <a:gd name="T13" fmla="*/ 163 h 3266"/>
                <a:gd name="T14" fmla="*/ 7 w 772"/>
                <a:gd name="T15" fmla="*/ 155 h 3266"/>
                <a:gd name="T16" fmla="*/ 7 w 772"/>
                <a:gd name="T17" fmla="*/ 145 h 3266"/>
                <a:gd name="T18" fmla="*/ 8 w 772"/>
                <a:gd name="T19" fmla="*/ 132 h 3266"/>
                <a:gd name="T20" fmla="*/ 14 w 772"/>
                <a:gd name="T21" fmla="*/ 97 h 3266"/>
                <a:gd name="T22" fmla="*/ 14 w 772"/>
                <a:gd name="T23" fmla="*/ 79 h 3266"/>
                <a:gd name="T24" fmla="*/ 13 w 772"/>
                <a:gd name="T25" fmla="*/ 59 h 3266"/>
                <a:gd name="T26" fmla="*/ 8 w 772"/>
                <a:gd name="T27" fmla="*/ 50 h 3266"/>
                <a:gd name="T28" fmla="*/ 4 w 772"/>
                <a:gd name="T29" fmla="*/ 35 h 3266"/>
                <a:gd name="T30" fmla="*/ 0 w 772"/>
                <a:gd name="T31" fmla="*/ 0 h 3266"/>
                <a:gd name="T32" fmla="*/ 1 w 772"/>
                <a:gd name="T33" fmla="*/ 32 h 3266"/>
                <a:gd name="T34" fmla="*/ 3 w 772"/>
                <a:gd name="T35" fmla="*/ 51 h 3266"/>
                <a:gd name="T36" fmla="*/ 7 w 772"/>
                <a:gd name="T37" fmla="*/ 63 h 3266"/>
                <a:gd name="T38" fmla="*/ 11 w 772"/>
                <a:gd name="T39" fmla="*/ 69 h 3266"/>
                <a:gd name="T40" fmla="*/ 11 w 772"/>
                <a:gd name="T41" fmla="*/ 87 h 3266"/>
                <a:gd name="T42" fmla="*/ 9 w 772"/>
                <a:gd name="T43" fmla="*/ 106 h 3266"/>
                <a:gd name="T44" fmla="*/ 5 w 772"/>
                <a:gd name="T45" fmla="*/ 138 h 3266"/>
                <a:gd name="T46" fmla="*/ 4 w 772"/>
                <a:gd name="T47" fmla="*/ 159 h 3266"/>
                <a:gd name="T48" fmla="*/ 9 w 772"/>
                <a:gd name="T49" fmla="*/ 171 h 3266"/>
                <a:gd name="T50" fmla="*/ 8 w 772"/>
                <a:gd name="T51" fmla="*/ 182 h 3266"/>
                <a:gd name="T52" fmla="*/ 5 w 772"/>
                <a:gd name="T53" fmla="*/ 204 h 3266"/>
                <a:gd name="T54" fmla="*/ 3 w 772"/>
                <a:gd name="T55" fmla="*/ 226 h 3266"/>
                <a:gd name="T56" fmla="*/ 5 w 772"/>
                <a:gd name="T57" fmla="*/ 249 h 3266"/>
                <a:gd name="T58" fmla="*/ 8 w 772"/>
                <a:gd name="T59" fmla="*/ 262 h 3266"/>
                <a:gd name="T60" fmla="*/ 12 w 772"/>
                <a:gd name="T61" fmla="*/ 272 h 3266"/>
                <a:gd name="T62" fmla="*/ 13 w 772"/>
                <a:gd name="T63" fmla="*/ 263 h 3266"/>
                <a:gd name="T64" fmla="*/ 13 w 772"/>
                <a:gd name="T65" fmla="*/ 263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50" name="Freeform 39">
              <a:extLst>
                <a:ext uri="{FF2B5EF4-FFF2-40B4-BE49-F238E27FC236}">
                  <a16:creationId xmlns:a16="http://schemas.microsoft.com/office/drawing/2014/main" id="{B2D7F961-A976-FB20-DD3F-DEA7D10D0609}"/>
                </a:ext>
              </a:extLst>
            </p:cNvPr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3 w 772"/>
                <a:gd name="T1" fmla="*/ 395 h 3266"/>
                <a:gd name="T2" fmla="*/ 7 w 772"/>
                <a:gd name="T3" fmla="*/ 369 h 3266"/>
                <a:gd name="T4" fmla="*/ 6 w 772"/>
                <a:gd name="T5" fmla="*/ 348 h 3266"/>
                <a:gd name="T6" fmla="*/ 7 w 772"/>
                <a:gd name="T7" fmla="*/ 318 h 3266"/>
                <a:gd name="T8" fmla="*/ 11 w 772"/>
                <a:gd name="T9" fmla="*/ 282 h 3266"/>
                <a:gd name="T10" fmla="*/ 12 w 772"/>
                <a:gd name="T11" fmla="*/ 259 h 3266"/>
                <a:gd name="T12" fmla="*/ 11 w 772"/>
                <a:gd name="T13" fmla="*/ 244 h 3266"/>
                <a:gd name="T14" fmla="*/ 7 w 772"/>
                <a:gd name="T15" fmla="*/ 233 h 3266"/>
                <a:gd name="T16" fmla="*/ 7 w 772"/>
                <a:gd name="T17" fmla="*/ 219 h 3266"/>
                <a:gd name="T18" fmla="*/ 8 w 772"/>
                <a:gd name="T19" fmla="*/ 199 h 3266"/>
                <a:gd name="T20" fmla="*/ 14 w 772"/>
                <a:gd name="T21" fmla="*/ 145 h 3266"/>
                <a:gd name="T22" fmla="*/ 14 w 772"/>
                <a:gd name="T23" fmla="*/ 119 h 3266"/>
                <a:gd name="T24" fmla="*/ 13 w 772"/>
                <a:gd name="T25" fmla="*/ 90 h 3266"/>
                <a:gd name="T26" fmla="*/ 8 w 772"/>
                <a:gd name="T27" fmla="*/ 76 h 3266"/>
                <a:gd name="T28" fmla="*/ 4 w 772"/>
                <a:gd name="T29" fmla="*/ 53 h 3266"/>
                <a:gd name="T30" fmla="*/ 0 w 772"/>
                <a:gd name="T31" fmla="*/ 0 h 3266"/>
                <a:gd name="T32" fmla="*/ 1 w 772"/>
                <a:gd name="T33" fmla="*/ 48 h 3266"/>
                <a:gd name="T34" fmla="*/ 3 w 772"/>
                <a:gd name="T35" fmla="*/ 77 h 3266"/>
                <a:gd name="T36" fmla="*/ 7 w 772"/>
                <a:gd name="T37" fmla="*/ 95 h 3266"/>
                <a:gd name="T38" fmla="*/ 11 w 772"/>
                <a:gd name="T39" fmla="*/ 105 h 3266"/>
                <a:gd name="T40" fmla="*/ 11 w 772"/>
                <a:gd name="T41" fmla="*/ 131 h 3266"/>
                <a:gd name="T42" fmla="*/ 9 w 772"/>
                <a:gd name="T43" fmla="*/ 159 h 3266"/>
                <a:gd name="T44" fmla="*/ 5 w 772"/>
                <a:gd name="T45" fmla="*/ 208 h 3266"/>
                <a:gd name="T46" fmla="*/ 4 w 772"/>
                <a:gd name="T47" fmla="*/ 239 h 3266"/>
                <a:gd name="T48" fmla="*/ 9 w 772"/>
                <a:gd name="T49" fmla="*/ 257 h 3266"/>
                <a:gd name="T50" fmla="*/ 8 w 772"/>
                <a:gd name="T51" fmla="*/ 273 h 3266"/>
                <a:gd name="T52" fmla="*/ 5 w 772"/>
                <a:gd name="T53" fmla="*/ 307 h 3266"/>
                <a:gd name="T54" fmla="*/ 3 w 772"/>
                <a:gd name="T55" fmla="*/ 340 h 3266"/>
                <a:gd name="T56" fmla="*/ 5 w 772"/>
                <a:gd name="T57" fmla="*/ 375 h 3266"/>
                <a:gd name="T58" fmla="*/ 8 w 772"/>
                <a:gd name="T59" fmla="*/ 393 h 3266"/>
                <a:gd name="T60" fmla="*/ 12 w 772"/>
                <a:gd name="T61" fmla="*/ 409 h 3266"/>
                <a:gd name="T62" fmla="*/ 13 w 772"/>
                <a:gd name="T63" fmla="*/ 395 h 3266"/>
                <a:gd name="T64" fmla="*/ 13 w 772"/>
                <a:gd name="T65" fmla="*/ 395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36" name="Group 40">
            <a:extLst>
              <a:ext uri="{FF2B5EF4-FFF2-40B4-BE49-F238E27FC236}">
                <a16:creationId xmlns:a16="http://schemas.microsoft.com/office/drawing/2014/main" id="{EB2D0B46-EDF0-59E1-B86D-8BA5D231D108}"/>
              </a:ext>
            </a:extLst>
          </p:cNvPr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1037" name="Group 41">
              <a:extLst>
                <a:ext uri="{FF2B5EF4-FFF2-40B4-BE49-F238E27FC236}">
                  <a16:creationId xmlns:a16="http://schemas.microsoft.com/office/drawing/2014/main" id="{1232796F-F251-0F63-41DD-93C38542AAC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39" name="Freeform 42">
                <a:extLst>
                  <a:ext uri="{FF2B5EF4-FFF2-40B4-BE49-F238E27FC236}">
                    <a16:creationId xmlns:a16="http://schemas.microsoft.com/office/drawing/2014/main" id="{5C28FC86-BB64-91C4-882A-38F511C1E1E4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2 w 245"/>
                  <a:gd name="T1" fmla="*/ 0 h 806"/>
                  <a:gd name="T2" fmla="*/ 2 w 245"/>
                  <a:gd name="T3" fmla="*/ 16 h 806"/>
                  <a:gd name="T4" fmla="*/ 0 w 245"/>
                  <a:gd name="T5" fmla="*/ 37 h 806"/>
                  <a:gd name="T6" fmla="*/ 1 w 245"/>
                  <a:gd name="T7" fmla="*/ 36 h 806"/>
                  <a:gd name="T8" fmla="*/ 4 w 245"/>
                  <a:gd name="T9" fmla="*/ 17 h 806"/>
                  <a:gd name="T10" fmla="*/ 4 w 245"/>
                  <a:gd name="T11" fmla="*/ 0 h 806"/>
                  <a:gd name="T12" fmla="*/ 2 w 245"/>
                  <a:gd name="T13" fmla="*/ 0 h 806"/>
                  <a:gd name="T14" fmla="*/ 2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1040" name="Group 43">
                <a:extLst>
                  <a:ext uri="{FF2B5EF4-FFF2-40B4-BE49-F238E27FC236}">
                    <a16:creationId xmlns:a16="http://schemas.microsoft.com/office/drawing/2014/main" id="{AB7F6957-8BBF-2039-A616-72AACC4C0C40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1" name="Freeform 44">
                  <a:extLst>
                    <a:ext uri="{FF2B5EF4-FFF2-40B4-BE49-F238E27FC236}">
                      <a16:creationId xmlns:a16="http://schemas.microsoft.com/office/drawing/2014/main" id="{185C2258-0ECE-7019-5AAE-8BF9396D765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5 w 604"/>
                    <a:gd name="T3" fmla="*/ 9 h 349"/>
                    <a:gd name="T4" fmla="*/ 8 w 604"/>
                    <a:gd name="T5" fmla="*/ 16 h 349"/>
                    <a:gd name="T6" fmla="*/ 10 w 604"/>
                    <a:gd name="T7" fmla="*/ 6 h 349"/>
                    <a:gd name="T8" fmla="*/ 6 w 604"/>
                    <a:gd name="T9" fmla="*/ 0 h 349"/>
                    <a:gd name="T10" fmla="*/ 8 w 604"/>
                    <a:gd name="T11" fmla="*/ 9 h 349"/>
                    <a:gd name="T12" fmla="*/ 2 w 604"/>
                    <a:gd name="T13" fmla="*/ 1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2" name="Freeform 45">
                  <a:extLst>
                    <a:ext uri="{FF2B5EF4-FFF2-40B4-BE49-F238E27FC236}">
                      <a16:creationId xmlns:a16="http://schemas.microsoft.com/office/drawing/2014/main" id="{56F97006-8145-26F6-227B-42D1400DFF0D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049" y="331"/>
                  <a:ext cx="269" cy="438"/>
                </a:xfrm>
                <a:custGeom>
                  <a:avLst/>
                  <a:gdLst>
                    <a:gd name="T0" fmla="*/ 12 w 1064"/>
                    <a:gd name="T1" fmla="*/ 6 h 1230"/>
                    <a:gd name="T2" fmla="*/ 8 w 1064"/>
                    <a:gd name="T3" fmla="*/ 16 h 1230"/>
                    <a:gd name="T4" fmla="*/ 3 w 1064"/>
                    <a:gd name="T5" fmla="*/ 35 h 1230"/>
                    <a:gd name="T6" fmla="*/ 0 w 1064"/>
                    <a:gd name="T7" fmla="*/ 50 h 1230"/>
                    <a:gd name="T8" fmla="*/ 1 w 1064"/>
                    <a:gd name="T9" fmla="*/ 56 h 1230"/>
                    <a:gd name="T10" fmla="*/ 4 w 1064"/>
                    <a:gd name="T11" fmla="*/ 54 h 1230"/>
                    <a:gd name="T12" fmla="*/ 9 w 1064"/>
                    <a:gd name="T13" fmla="*/ 41 h 1230"/>
                    <a:gd name="T14" fmla="*/ 14 w 1064"/>
                    <a:gd name="T15" fmla="*/ 24 h 1230"/>
                    <a:gd name="T16" fmla="*/ 17 w 1064"/>
                    <a:gd name="T17" fmla="*/ 12 h 1230"/>
                    <a:gd name="T18" fmla="*/ 17 w 1064"/>
                    <a:gd name="T19" fmla="*/ 4 h 1230"/>
                    <a:gd name="T20" fmla="*/ 16 w 1064"/>
                    <a:gd name="T21" fmla="*/ 0 h 1230"/>
                    <a:gd name="T22" fmla="*/ 13 w 1064"/>
                    <a:gd name="T23" fmla="*/ 3 h 1230"/>
                    <a:gd name="T24" fmla="*/ 16 w 1064"/>
                    <a:gd name="T25" fmla="*/ 5 h 1230"/>
                    <a:gd name="T26" fmla="*/ 14 w 1064"/>
                    <a:gd name="T27" fmla="*/ 16 h 1230"/>
                    <a:gd name="T28" fmla="*/ 11 w 1064"/>
                    <a:gd name="T29" fmla="*/ 30 h 1230"/>
                    <a:gd name="T30" fmla="*/ 6 w 1064"/>
                    <a:gd name="T31" fmla="*/ 46 h 1230"/>
                    <a:gd name="T32" fmla="*/ 2 w 1064"/>
                    <a:gd name="T33" fmla="*/ 50 h 1230"/>
                    <a:gd name="T34" fmla="*/ 2 w 1064"/>
                    <a:gd name="T35" fmla="*/ 43 h 1230"/>
                    <a:gd name="T36" fmla="*/ 7 w 1064"/>
                    <a:gd name="T37" fmla="*/ 23 h 1230"/>
                    <a:gd name="T38" fmla="*/ 13 w 1064"/>
                    <a:gd name="T39" fmla="*/ 5 h 1230"/>
                    <a:gd name="T40" fmla="*/ 12 w 1064"/>
                    <a:gd name="T41" fmla="*/ 6 h 1230"/>
                    <a:gd name="T42" fmla="*/ 12 w 1064"/>
                    <a:gd name="T43" fmla="*/ 6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3" name="Freeform 46">
                  <a:extLst>
                    <a:ext uri="{FF2B5EF4-FFF2-40B4-BE49-F238E27FC236}">
                      <a16:creationId xmlns:a16="http://schemas.microsoft.com/office/drawing/2014/main" id="{CCB103FE-AEF0-F985-E91F-D876B6AF7330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859" y="181"/>
                  <a:ext cx="505" cy="898"/>
                </a:xfrm>
                <a:custGeom>
                  <a:avLst/>
                  <a:gdLst>
                    <a:gd name="T0" fmla="*/ 31 w 2002"/>
                    <a:gd name="T1" fmla="*/ 0 h 2521"/>
                    <a:gd name="T2" fmla="*/ 0 w 2002"/>
                    <a:gd name="T3" fmla="*/ 114 h 2521"/>
                    <a:gd name="T4" fmla="*/ 3 w 2002"/>
                    <a:gd name="T5" fmla="*/ 111 h 2521"/>
                    <a:gd name="T6" fmla="*/ 32 w 2002"/>
                    <a:gd name="T7" fmla="*/ 3 h 2521"/>
                    <a:gd name="T8" fmla="*/ 31 w 2002"/>
                    <a:gd name="T9" fmla="*/ 0 h 2521"/>
                    <a:gd name="T10" fmla="*/ 31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4" name="Freeform 47">
                  <a:extLst>
                    <a:ext uri="{FF2B5EF4-FFF2-40B4-BE49-F238E27FC236}">
                      <a16:creationId xmlns:a16="http://schemas.microsoft.com/office/drawing/2014/main" id="{9EF69158-8930-CE13-463B-0F96993CC32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2 w 3007"/>
                    <a:gd name="T1" fmla="*/ 129 h 3771"/>
                    <a:gd name="T2" fmla="*/ 6 w 3007"/>
                    <a:gd name="T3" fmla="*/ 128 h 3771"/>
                    <a:gd name="T4" fmla="*/ 13 w 3007"/>
                    <a:gd name="T5" fmla="*/ 136 h 3771"/>
                    <a:gd name="T6" fmla="*/ 11 w 3007"/>
                    <a:gd name="T7" fmla="*/ 128 h 3771"/>
                    <a:gd name="T8" fmla="*/ 6 w 3007"/>
                    <a:gd name="T9" fmla="*/ 122 h 3771"/>
                    <a:gd name="T10" fmla="*/ 10 w 3007"/>
                    <a:gd name="T11" fmla="*/ 123 h 3771"/>
                    <a:gd name="T12" fmla="*/ 16 w 3007"/>
                    <a:gd name="T13" fmla="*/ 130 h 3771"/>
                    <a:gd name="T14" fmla="*/ 46 w 3007"/>
                    <a:gd name="T15" fmla="*/ 19 h 3771"/>
                    <a:gd name="T16" fmla="*/ 41 w 3007"/>
                    <a:gd name="T17" fmla="*/ 7 h 3771"/>
                    <a:gd name="T18" fmla="*/ 37 w 3007"/>
                    <a:gd name="T19" fmla="*/ 0 h 3771"/>
                    <a:gd name="T20" fmla="*/ 43 w 3007"/>
                    <a:gd name="T21" fmla="*/ 4 h 3771"/>
                    <a:gd name="T22" fmla="*/ 48 w 3007"/>
                    <a:gd name="T23" fmla="*/ 20 h 3771"/>
                    <a:gd name="T24" fmla="*/ 13 w 3007"/>
                    <a:gd name="T25" fmla="*/ 148 h 3771"/>
                    <a:gd name="T26" fmla="*/ 8 w 3007"/>
                    <a:gd name="T27" fmla="*/ 154 h 3771"/>
                    <a:gd name="T28" fmla="*/ 2 w 3007"/>
                    <a:gd name="T29" fmla="*/ 171 h 3771"/>
                    <a:gd name="T30" fmla="*/ 0 w 3007"/>
                    <a:gd name="T31" fmla="*/ 166 h 3771"/>
                    <a:gd name="T32" fmla="*/ 2 w 3007"/>
                    <a:gd name="T33" fmla="*/ 164 h 3771"/>
                    <a:gd name="T34" fmla="*/ 6 w 3007"/>
                    <a:gd name="T35" fmla="*/ 153 h 3771"/>
                    <a:gd name="T36" fmla="*/ 3 w 3007"/>
                    <a:gd name="T37" fmla="*/ 148 h 3771"/>
                    <a:gd name="T38" fmla="*/ 3 w 3007"/>
                    <a:gd name="T39" fmla="*/ 144 h 3771"/>
                    <a:gd name="T40" fmla="*/ 7 w 3007"/>
                    <a:gd name="T41" fmla="*/ 149 h 3771"/>
                    <a:gd name="T42" fmla="*/ 7 w 3007"/>
                    <a:gd name="T43" fmla="*/ 144 h 3771"/>
                    <a:gd name="T44" fmla="*/ 10 w 3007"/>
                    <a:gd name="T45" fmla="*/ 146 h 3771"/>
                    <a:gd name="T46" fmla="*/ 7 w 3007"/>
                    <a:gd name="T47" fmla="*/ 139 h 3771"/>
                    <a:gd name="T48" fmla="*/ 10 w 3007"/>
                    <a:gd name="T49" fmla="*/ 139 h 3771"/>
                    <a:gd name="T50" fmla="*/ 2 w 3007"/>
                    <a:gd name="T51" fmla="*/ 129 h 3771"/>
                    <a:gd name="T52" fmla="*/ 2 w 3007"/>
                    <a:gd name="T53" fmla="*/ 129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5" name="Freeform 48">
                  <a:extLst>
                    <a:ext uri="{FF2B5EF4-FFF2-40B4-BE49-F238E27FC236}">
                      <a16:creationId xmlns:a16="http://schemas.microsoft.com/office/drawing/2014/main" id="{B3FC0E0F-5C93-F525-BB6F-C00734BDFF11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98" y="896"/>
                  <a:ext cx="169" cy="122"/>
                </a:xfrm>
                <a:custGeom>
                  <a:avLst/>
                  <a:gdLst>
                    <a:gd name="T0" fmla="*/ 0 w 673"/>
                    <a:gd name="T1" fmla="*/ 4 h 342"/>
                    <a:gd name="T2" fmla="*/ 4 w 673"/>
                    <a:gd name="T3" fmla="*/ 5 h 342"/>
                    <a:gd name="T4" fmla="*/ 10 w 673"/>
                    <a:gd name="T5" fmla="*/ 16 h 342"/>
                    <a:gd name="T6" fmla="*/ 11 w 673"/>
                    <a:gd name="T7" fmla="*/ 13 h 342"/>
                    <a:gd name="T8" fmla="*/ 7 w 673"/>
                    <a:gd name="T9" fmla="*/ 5 h 342"/>
                    <a:gd name="T10" fmla="*/ 1 w 673"/>
                    <a:gd name="T11" fmla="*/ 0 h 342"/>
                    <a:gd name="T12" fmla="*/ 0 w 673"/>
                    <a:gd name="T13" fmla="*/ 4 h 342"/>
                    <a:gd name="T14" fmla="*/ 0 w 673"/>
                    <a:gd name="T15" fmla="*/ 4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6" name="Freeform 49">
                  <a:extLst>
                    <a:ext uri="{FF2B5EF4-FFF2-40B4-BE49-F238E27FC236}">
                      <a16:creationId xmlns:a16="http://schemas.microsoft.com/office/drawing/2014/main" id="{2385288E-C71C-FAC4-29F2-E965FFF6B45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5253" y="805"/>
                  <a:ext cx="181" cy="144"/>
                </a:xfrm>
                <a:custGeom>
                  <a:avLst/>
                  <a:gdLst>
                    <a:gd name="T0" fmla="*/ 0 w 716"/>
                    <a:gd name="T1" fmla="*/ 4 h 403"/>
                    <a:gd name="T2" fmla="*/ 6 w 716"/>
                    <a:gd name="T3" fmla="*/ 7 h 403"/>
                    <a:gd name="T4" fmla="*/ 10 w 716"/>
                    <a:gd name="T5" fmla="*/ 18 h 403"/>
                    <a:gd name="T6" fmla="*/ 12 w 716"/>
                    <a:gd name="T7" fmla="*/ 14 h 403"/>
                    <a:gd name="T8" fmla="*/ 7 w 716"/>
                    <a:gd name="T9" fmla="*/ 5 h 403"/>
                    <a:gd name="T10" fmla="*/ 1 w 716"/>
                    <a:gd name="T11" fmla="*/ 0 h 403"/>
                    <a:gd name="T12" fmla="*/ 0 w 716"/>
                    <a:gd name="T13" fmla="*/ 4 h 403"/>
                    <a:gd name="T14" fmla="*/ 0 w 716"/>
                    <a:gd name="T15" fmla="*/ 4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Freeform 50">
                  <a:extLst>
                    <a:ext uri="{FF2B5EF4-FFF2-40B4-BE49-F238E27FC236}">
                      <a16:creationId xmlns:a16="http://schemas.microsoft.com/office/drawing/2014/main" id="{CD13B7E9-5398-1D65-0146-6B32EB221E08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4 h 411"/>
                    <a:gd name="T2" fmla="*/ 5 w 717"/>
                    <a:gd name="T3" fmla="*/ 6 h 411"/>
                    <a:gd name="T4" fmla="*/ 10 w 717"/>
                    <a:gd name="T5" fmla="*/ 19 h 411"/>
                    <a:gd name="T6" fmla="*/ 12 w 717"/>
                    <a:gd name="T7" fmla="*/ 14 h 411"/>
                    <a:gd name="T8" fmla="*/ 6 w 717"/>
                    <a:gd name="T9" fmla="*/ 4 h 411"/>
                    <a:gd name="T10" fmla="*/ 1 w 717"/>
                    <a:gd name="T11" fmla="*/ 0 h 411"/>
                    <a:gd name="T12" fmla="*/ 0 w 717"/>
                    <a:gd name="T13" fmla="*/ 4 h 411"/>
                    <a:gd name="T14" fmla="*/ 0 w 717"/>
                    <a:gd name="T15" fmla="*/ 4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Freeform 51">
                  <a:extLst>
                    <a:ext uri="{FF2B5EF4-FFF2-40B4-BE49-F238E27FC236}">
                      <a16:creationId xmlns:a16="http://schemas.microsoft.com/office/drawing/2014/main" id="{A60C4509-3FB3-1C17-B304-038153DD549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 rot="-3172564">
                  <a:off x="4949" y="141"/>
                  <a:ext cx="179" cy="138"/>
                </a:xfrm>
                <a:custGeom>
                  <a:avLst/>
                  <a:gdLst>
                    <a:gd name="T0" fmla="*/ 0 w 709"/>
                    <a:gd name="T1" fmla="*/ 4 h 386"/>
                    <a:gd name="T2" fmla="*/ 4 w 709"/>
                    <a:gd name="T3" fmla="*/ 6 h 386"/>
                    <a:gd name="T4" fmla="*/ 11 w 709"/>
                    <a:gd name="T5" fmla="*/ 18 h 386"/>
                    <a:gd name="T6" fmla="*/ 11 w 709"/>
                    <a:gd name="T7" fmla="*/ 14 h 386"/>
                    <a:gd name="T8" fmla="*/ 5 w 709"/>
                    <a:gd name="T9" fmla="*/ 3 h 386"/>
                    <a:gd name="T10" fmla="*/ 1 w 709"/>
                    <a:gd name="T11" fmla="*/ 0 h 386"/>
                    <a:gd name="T12" fmla="*/ 0 w 709"/>
                    <a:gd name="T13" fmla="*/ 4 h 386"/>
                    <a:gd name="T14" fmla="*/ 0 w 709"/>
                    <a:gd name="T15" fmla="*/ 4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sp>
          <p:nvSpPr>
            <p:cNvPr id="1038" name="Line 52">
              <a:extLst>
                <a:ext uri="{FF2B5EF4-FFF2-40B4-BE49-F238E27FC236}">
                  <a16:creationId xmlns:a16="http://schemas.microsoft.com/office/drawing/2014/main" id="{714D5608-0BE7-232C-332C-3197F00530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>
            <a:extLst>
              <a:ext uri="{FF2B5EF4-FFF2-40B4-BE49-F238E27FC236}">
                <a16:creationId xmlns:a16="http://schemas.microsoft.com/office/drawing/2014/main" id="{027FA982-B291-BCC6-02F8-7C9027B4D81D}"/>
              </a:ext>
            </a:extLst>
          </p:cNvPr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6 w 3985"/>
              <a:gd name="T1" fmla="*/ 0 h 3619"/>
              <a:gd name="T2" fmla="*/ 0 w 3985"/>
              <a:gd name="T3" fmla="*/ 2147483646 h 3619"/>
              <a:gd name="T4" fmla="*/ 2147483646 w 3985"/>
              <a:gd name="T5" fmla="*/ 2147483646 h 3619"/>
              <a:gd name="T6" fmla="*/ 2147483646 w 3985"/>
              <a:gd name="T7" fmla="*/ 2147483646 h 3619"/>
              <a:gd name="T8" fmla="*/ 2147483646 w 3985"/>
              <a:gd name="T9" fmla="*/ 0 h 3619"/>
              <a:gd name="T10" fmla="*/ 2147483646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3315" name="Group 8">
            <a:extLst>
              <a:ext uri="{FF2B5EF4-FFF2-40B4-BE49-F238E27FC236}">
                <a16:creationId xmlns:a16="http://schemas.microsoft.com/office/drawing/2014/main" id="{F363EC2F-C88D-00E7-B545-0AA6DA40FB66}"/>
              </a:ext>
            </a:extLst>
          </p:cNvPr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13333" name="Freeform 9">
              <a:extLst>
                <a:ext uri="{FF2B5EF4-FFF2-40B4-BE49-F238E27FC236}">
                  <a16:creationId xmlns:a16="http://schemas.microsoft.com/office/drawing/2014/main" id="{7CAE77A2-E692-9979-62CF-91221F9AAA2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8068 w 794"/>
                <a:gd name="T1" fmla="*/ 5854 h 414"/>
                <a:gd name="T2" fmla="*/ 16158 w 794"/>
                <a:gd name="T3" fmla="*/ 4714 h 414"/>
                <a:gd name="T4" fmla="*/ 12656 w 794"/>
                <a:gd name="T5" fmla="*/ 3115 h 414"/>
                <a:gd name="T6" fmla="*/ 1615 w 794"/>
                <a:gd name="T7" fmla="*/ 0 h 414"/>
                <a:gd name="T8" fmla="*/ 521 w 794"/>
                <a:gd name="T9" fmla="*/ 295 h 414"/>
                <a:gd name="T10" fmla="*/ 0 w 794"/>
                <a:gd name="T11" fmla="*/ 1231 h 414"/>
                <a:gd name="T12" fmla="*/ 635 w 794"/>
                <a:gd name="T13" fmla="*/ 2299 h 414"/>
                <a:gd name="T14" fmla="*/ 12970 w 794"/>
                <a:gd name="T15" fmla="*/ 6065 h 414"/>
                <a:gd name="T16" fmla="*/ 15673 w 794"/>
                <a:gd name="T17" fmla="*/ 5824 h 414"/>
                <a:gd name="T18" fmla="*/ 17858 w 794"/>
                <a:gd name="T19" fmla="*/ 6136 h 414"/>
                <a:gd name="T20" fmla="*/ 18068 w 794"/>
                <a:gd name="T21" fmla="*/ 5854 h 414"/>
                <a:gd name="T22" fmla="*/ 18068 w 794"/>
                <a:gd name="T23" fmla="*/ 5854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4" name="Freeform 10">
              <a:extLst>
                <a:ext uri="{FF2B5EF4-FFF2-40B4-BE49-F238E27FC236}">
                  <a16:creationId xmlns:a16="http://schemas.microsoft.com/office/drawing/2014/main" id="{799809CF-80A6-8667-4349-3419B7E3E9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388 w 1586"/>
                <a:gd name="T1" fmla="*/ 0 h 821"/>
                <a:gd name="T2" fmla="*/ 3769 w 1586"/>
                <a:gd name="T3" fmla="*/ 958 h 821"/>
                <a:gd name="T4" fmla="*/ 4044 w 1586"/>
                <a:gd name="T5" fmla="*/ 1177 h 821"/>
                <a:gd name="T6" fmla="*/ 4492 w 1586"/>
                <a:gd name="T7" fmla="*/ 1461 h 821"/>
                <a:gd name="T8" fmla="*/ 4433 w 1586"/>
                <a:gd name="T9" fmla="*/ 1515 h 821"/>
                <a:gd name="T10" fmla="*/ 3823 w 1586"/>
                <a:gd name="T11" fmla="*/ 1452 h 821"/>
                <a:gd name="T12" fmla="*/ 3243 w 1586"/>
                <a:gd name="T13" fmla="*/ 1496 h 821"/>
                <a:gd name="T14" fmla="*/ 117 w 1586"/>
                <a:gd name="T15" fmla="*/ 551 h 821"/>
                <a:gd name="T16" fmla="*/ 0 w 1586"/>
                <a:gd name="T17" fmla="*/ 277 h 821"/>
                <a:gd name="T18" fmla="*/ 130 w 1586"/>
                <a:gd name="T19" fmla="*/ 59 h 821"/>
                <a:gd name="T20" fmla="*/ 388 w 1586"/>
                <a:gd name="T21" fmla="*/ 0 h 821"/>
                <a:gd name="T22" fmla="*/ 38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35" name="Freeform 11">
              <a:extLst>
                <a:ext uri="{FF2B5EF4-FFF2-40B4-BE49-F238E27FC236}">
                  <a16:creationId xmlns:a16="http://schemas.microsoft.com/office/drawing/2014/main" id="{84F0061D-2A6B-9B2C-3737-67B10BEC7F7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605 h 747"/>
                <a:gd name="T2" fmla="*/ 2631 w 1049"/>
                <a:gd name="T3" fmla="*/ 1391 h 747"/>
                <a:gd name="T4" fmla="*/ 2680 w 1049"/>
                <a:gd name="T5" fmla="*/ 994 h 747"/>
                <a:gd name="T6" fmla="*/ 2994 w 1049"/>
                <a:gd name="T7" fmla="*/ 786 h 747"/>
                <a:gd name="T8" fmla="*/ 223 w 1049"/>
                <a:gd name="T9" fmla="*/ 0 h 747"/>
                <a:gd name="T10" fmla="*/ 0 w 1049"/>
                <a:gd name="T11" fmla="*/ 236 h 747"/>
                <a:gd name="T12" fmla="*/ 0 w 1049"/>
                <a:gd name="T13" fmla="*/ 605 h 747"/>
                <a:gd name="T14" fmla="*/ 0 w 1049"/>
                <a:gd name="T15" fmla="*/ 60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336" name="Group 12">
              <a:extLst>
                <a:ext uri="{FF2B5EF4-FFF2-40B4-BE49-F238E27FC236}">
                  <a16:creationId xmlns:a16="http://schemas.microsoft.com/office/drawing/2014/main" id="{3BD858D6-AC54-0311-650D-1D9BA5056B68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3337" name="Freeform 13">
                <a:extLst>
                  <a:ext uri="{FF2B5EF4-FFF2-40B4-BE49-F238E27FC236}">
                    <a16:creationId xmlns:a16="http://schemas.microsoft.com/office/drawing/2014/main" id="{17CD3AD5-0C48-A8C4-D2BB-889BB502AD7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310 w 150"/>
                  <a:gd name="T1" fmla="*/ 0 h 173"/>
                  <a:gd name="T2" fmla="*/ 114 w 150"/>
                  <a:gd name="T3" fmla="*/ 125 h 173"/>
                  <a:gd name="T4" fmla="*/ 0 w 150"/>
                  <a:gd name="T5" fmla="*/ 328 h 173"/>
                  <a:gd name="T6" fmla="*/ 226 w 150"/>
                  <a:gd name="T7" fmla="*/ 303 h 173"/>
                  <a:gd name="T8" fmla="*/ 291 w 150"/>
                  <a:gd name="T9" fmla="*/ 160 h 173"/>
                  <a:gd name="T10" fmla="*/ 424 w 150"/>
                  <a:gd name="T11" fmla="*/ 51 h 173"/>
                  <a:gd name="T12" fmla="*/ 310 w 150"/>
                  <a:gd name="T13" fmla="*/ 0 h 173"/>
                  <a:gd name="T14" fmla="*/ 31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8" name="Freeform 14">
                <a:extLst>
                  <a:ext uri="{FF2B5EF4-FFF2-40B4-BE49-F238E27FC236}">
                    <a16:creationId xmlns:a16="http://schemas.microsoft.com/office/drawing/2014/main" id="{E7F3B6A0-9732-0898-AC72-4DF8B5EDC92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443 w 1684"/>
                  <a:gd name="T1" fmla="*/ 0 h 880"/>
                  <a:gd name="T2" fmla="*/ 179 w 1684"/>
                  <a:gd name="T3" fmla="*/ 97 h 880"/>
                  <a:gd name="T4" fmla="*/ 0 w 1684"/>
                  <a:gd name="T5" fmla="*/ 386 h 880"/>
                  <a:gd name="T6" fmla="*/ 191 w 1684"/>
                  <a:gd name="T7" fmla="*/ 665 h 880"/>
                  <a:gd name="T8" fmla="*/ 3362 w 1684"/>
                  <a:gd name="T9" fmla="*/ 1607 h 880"/>
                  <a:gd name="T10" fmla="*/ 4045 w 1684"/>
                  <a:gd name="T11" fmla="*/ 1548 h 880"/>
                  <a:gd name="T12" fmla="*/ 4598 w 1684"/>
                  <a:gd name="T13" fmla="*/ 1631 h 880"/>
                  <a:gd name="T14" fmla="*/ 4790 w 1684"/>
                  <a:gd name="T15" fmla="*/ 1499 h 880"/>
                  <a:gd name="T16" fmla="*/ 4272 w 1684"/>
                  <a:gd name="T17" fmla="*/ 1231 h 880"/>
                  <a:gd name="T18" fmla="*/ 4061 w 1684"/>
                  <a:gd name="T19" fmla="*/ 950 h 880"/>
                  <a:gd name="T20" fmla="*/ 3895 w 1684"/>
                  <a:gd name="T21" fmla="*/ 977 h 880"/>
                  <a:gd name="T22" fmla="*/ 4093 w 1684"/>
                  <a:gd name="T23" fmla="*/ 1231 h 880"/>
                  <a:gd name="T24" fmla="*/ 4489 w 1684"/>
                  <a:gd name="T25" fmla="*/ 1501 h 880"/>
                  <a:gd name="T26" fmla="*/ 4020 w 1684"/>
                  <a:gd name="T27" fmla="*/ 1459 h 880"/>
                  <a:gd name="T28" fmla="*/ 3467 w 1684"/>
                  <a:gd name="T29" fmla="*/ 1508 h 880"/>
                  <a:gd name="T30" fmla="*/ 3569 w 1684"/>
                  <a:gd name="T31" fmla="*/ 1204 h 880"/>
                  <a:gd name="T32" fmla="*/ 3806 w 1684"/>
                  <a:gd name="T33" fmla="*/ 997 h 880"/>
                  <a:gd name="T34" fmla="*/ 3529 w 1684"/>
                  <a:gd name="T35" fmla="*/ 1023 h 880"/>
                  <a:gd name="T36" fmla="*/ 3314 w 1684"/>
                  <a:gd name="T37" fmla="*/ 1220 h 880"/>
                  <a:gd name="T38" fmla="*/ 3240 w 1684"/>
                  <a:gd name="T39" fmla="*/ 1467 h 880"/>
                  <a:gd name="T40" fmla="*/ 305 w 1684"/>
                  <a:gd name="T41" fmla="*/ 575 h 880"/>
                  <a:gd name="T42" fmla="*/ 227 w 1684"/>
                  <a:gd name="T43" fmla="*/ 398 h 880"/>
                  <a:gd name="T44" fmla="*/ 293 w 1684"/>
                  <a:gd name="T45" fmla="*/ 177 h 880"/>
                  <a:gd name="T46" fmla="*/ 616 w 1684"/>
                  <a:gd name="T47" fmla="*/ 0 h 880"/>
                  <a:gd name="T48" fmla="*/ 443 w 1684"/>
                  <a:gd name="T49" fmla="*/ 0 h 880"/>
                  <a:gd name="T50" fmla="*/ 443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9" name="Freeform 15">
                <a:extLst>
                  <a:ext uri="{FF2B5EF4-FFF2-40B4-BE49-F238E27FC236}">
                    <a16:creationId xmlns:a16="http://schemas.microsoft.com/office/drawing/2014/main" id="{D727F6C0-31D6-6B22-B08C-C90B6EF3E00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285 w 1190"/>
                  <a:gd name="T1" fmla="*/ 0 h 500"/>
                  <a:gd name="T2" fmla="*/ 3385 w 1190"/>
                  <a:gd name="T3" fmla="*/ 907 h 500"/>
                  <a:gd name="T4" fmla="*/ 3059 w 1190"/>
                  <a:gd name="T5" fmla="*/ 926 h 500"/>
                  <a:gd name="T6" fmla="*/ 0 w 1190"/>
                  <a:gd name="T7" fmla="*/ 50 h 500"/>
                  <a:gd name="T8" fmla="*/ 285 w 1190"/>
                  <a:gd name="T9" fmla="*/ 0 h 500"/>
                  <a:gd name="T10" fmla="*/ 285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0" name="Freeform 16">
                <a:extLst>
                  <a:ext uri="{FF2B5EF4-FFF2-40B4-BE49-F238E27FC236}">
                    <a16:creationId xmlns:a16="http://schemas.microsoft.com/office/drawing/2014/main" id="{191EA80B-9714-4E13-00DD-35E8AB17679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332 w 160"/>
                  <a:gd name="T1" fmla="*/ 0 h 335"/>
                  <a:gd name="T2" fmla="*/ 54 w 160"/>
                  <a:gd name="T3" fmla="*/ 195 h 335"/>
                  <a:gd name="T4" fmla="*/ 0 w 160"/>
                  <a:gd name="T5" fmla="*/ 421 h 335"/>
                  <a:gd name="T6" fmla="*/ 95 w 160"/>
                  <a:gd name="T7" fmla="*/ 575 h 335"/>
                  <a:gd name="T8" fmla="*/ 268 w 160"/>
                  <a:gd name="T9" fmla="*/ 614 h 335"/>
                  <a:gd name="T10" fmla="*/ 217 w 160"/>
                  <a:gd name="T11" fmla="*/ 281 h 335"/>
                  <a:gd name="T12" fmla="*/ 457 w 160"/>
                  <a:gd name="T13" fmla="*/ 32 h 335"/>
                  <a:gd name="T14" fmla="*/ 332 w 160"/>
                  <a:gd name="T15" fmla="*/ 0 h 335"/>
                  <a:gd name="T16" fmla="*/ 332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41" name="Freeform 17">
                <a:extLst>
                  <a:ext uri="{FF2B5EF4-FFF2-40B4-BE49-F238E27FC236}">
                    <a16:creationId xmlns:a16="http://schemas.microsoft.com/office/drawing/2014/main" id="{33650641-5054-DB92-D9CC-303C65863D7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40 w 489"/>
                  <a:gd name="T1" fmla="*/ 64 h 296"/>
                  <a:gd name="T2" fmla="*/ 451 w 489"/>
                  <a:gd name="T3" fmla="*/ 123 h 296"/>
                  <a:gd name="T4" fmla="*/ 914 w 489"/>
                  <a:gd name="T5" fmla="*/ 255 h 296"/>
                  <a:gd name="T6" fmla="*/ 1242 w 489"/>
                  <a:gd name="T7" fmla="*/ 453 h 296"/>
                  <a:gd name="T8" fmla="*/ 920 w 489"/>
                  <a:gd name="T9" fmla="*/ 428 h 296"/>
                  <a:gd name="T10" fmla="*/ 391 w 489"/>
                  <a:gd name="T11" fmla="*/ 272 h 296"/>
                  <a:gd name="T12" fmla="*/ 141 w 489"/>
                  <a:gd name="T13" fmla="*/ 149 h 296"/>
                  <a:gd name="T14" fmla="*/ 301 w 489"/>
                  <a:gd name="T15" fmla="*/ 303 h 296"/>
                  <a:gd name="T16" fmla="*/ 767 w 489"/>
                  <a:gd name="T17" fmla="*/ 502 h 296"/>
                  <a:gd name="T18" fmla="*/ 1314 w 489"/>
                  <a:gd name="T19" fmla="*/ 551 h 296"/>
                  <a:gd name="T20" fmla="*/ 1379 w 489"/>
                  <a:gd name="T21" fmla="*/ 416 h 296"/>
                  <a:gd name="T22" fmla="*/ 1112 w 489"/>
                  <a:gd name="T23" fmla="*/ 224 h 296"/>
                  <a:gd name="T24" fmla="*/ 479 w 489"/>
                  <a:gd name="T25" fmla="*/ 32 h 296"/>
                  <a:gd name="T26" fmla="*/ 0 w 489"/>
                  <a:gd name="T27" fmla="*/ 0 h 296"/>
                  <a:gd name="T28" fmla="*/ 40 w 489"/>
                  <a:gd name="T29" fmla="*/ 64 h 296"/>
                  <a:gd name="T30" fmla="*/ 40 w 489"/>
                  <a:gd name="T31" fmla="*/ 64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13316" name="Group 18">
            <a:extLst>
              <a:ext uri="{FF2B5EF4-FFF2-40B4-BE49-F238E27FC236}">
                <a16:creationId xmlns:a16="http://schemas.microsoft.com/office/drawing/2014/main" id="{A27FA6C5-FE86-75F2-24F5-80F789466808}"/>
              </a:ext>
            </a:extLst>
          </p:cNvPr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3324" name="Freeform 19">
              <a:extLst>
                <a:ext uri="{FF2B5EF4-FFF2-40B4-BE49-F238E27FC236}">
                  <a16:creationId xmlns:a16="http://schemas.microsoft.com/office/drawing/2014/main" id="{1596B8B9-072F-A5B6-02EF-4123F7BDA27F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395 w 794"/>
                <a:gd name="T1" fmla="*/ 140 h 414"/>
                <a:gd name="T2" fmla="*/ 353 w 794"/>
                <a:gd name="T3" fmla="*/ 113 h 414"/>
                <a:gd name="T4" fmla="*/ 276 w 794"/>
                <a:gd name="T5" fmla="*/ 74 h 414"/>
                <a:gd name="T6" fmla="*/ 35 w 794"/>
                <a:gd name="T7" fmla="*/ 0 h 414"/>
                <a:gd name="T8" fmla="*/ 11 w 794"/>
                <a:gd name="T9" fmla="*/ 7 h 414"/>
                <a:gd name="T10" fmla="*/ 0 w 794"/>
                <a:gd name="T11" fmla="*/ 30 h 414"/>
                <a:gd name="T12" fmla="*/ 13 w 794"/>
                <a:gd name="T13" fmla="*/ 55 h 414"/>
                <a:gd name="T14" fmla="*/ 284 w 794"/>
                <a:gd name="T15" fmla="*/ 145 h 414"/>
                <a:gd name="T16" fmla="*/ 343 w 794"/>
                <a:gd name="T17" fmla="*/ 139 h 414"/>
                <a:gd name="T18" fmla="*/ 391 w 794"/>
                <a:gd name="T19" fmla="*/ 147 h 414"/>
                <a:gd name="T20" fmla="*/ 395 w 794"/>
                <a:gd name="T21" fmla="*/ 140 h 414"/>
                <a:gd name="T22" fmla="*/ 395 w 794"/>
                <a:gd name="T23" fmla="*/ 14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5" name="Freeform 20">
              <a:extLst>
                <a:ext uri="{FF2B5EF4-FFF2-40B4-BE49-F238E27FC236}">
                  <a16:creationId xmlns:a16="http://schemas.microsoft.com/office/drawing/2014/main" id="{CC5D2A27-A908-7E7D-96C7-C8EB73BA721E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8 w 1586"/>
                <a:gd name="T1" fmla="*/ 0 h 821"/>
                <a:gd name="T2" fmla="*/ 82 w 1586"/>
                <a:gd name="T3" fmla="*/ 23 h 821"/>
                <a:gd name="T4" fmla="*/ 88 w 1586"/>
                <a:gd name="T5" fmla="*/ 28 h 821"/>
                <a:gd name="T6" fmla="*/ 98 w 1586"/>
                <a:gd name="T7" fmla="*/ 35 h 821"/>
                <a:gd name="T8" fmla="*/ 97 w 1586"/>
                <a:gd name="T9" fmla="*/ 36 h 821"/>
                <a:gd name="T10" fmla="*/ 83 w 1586"/>
                <a:gd name="T11" fmla="*/ 35 h 821"/>
                <a:gd name="T12" fmla="*/ 71 w 1586"/>
                <a:gd name="T13" fmla="*/ 36 h 821"/>
                <a:gd name="T14" fmla="*/ 3 w 1586"/>
                <a:gd name="T15" fmla="*/ 13 h 821"/>
                <a:gd name="T16" fmla="*/ 0 w 1586"/>
                <a:gd name="T17" fmla="*/ 7 h 821"/>
                <a:gd name="T18" fmla="*/ 3 w 1586"/>
                <a:gd name="T19" fmla="*/ 1 h 821"/>
                <a:gd name="T20" fmla="*/ 8 w 1586"/>
                <a:gd name="T21" fmla="*/ 0 h 821"/>
                <a:gd name="T22" fmla="*/ 8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26" name="Freeform 21">
              <a:extLst>
                <a:ext uri="{FF2B5EF4-FFF2-40B4-BE49-F238E27FC236}">
                  <a16:creationId xmlns:a16="http://schemas.microsoft.com/office/drawing/2014/main" id="{35354C08-D95F-2279-2176-411CDC2DC53C}"/>
                </a:ext>
              </a:extLst>
            </p:cNvPr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15 h 747"/>
                <a:gd name="T2" fmla="*/ 58 w 1049"/>
                <a:gd name="T3" fmla="*/ 33 h 747"/>
                <a:gd name="T4" fmla="*/ 59 w 1049"/>
                <a:gd name="T5" fmla="*/ 24 h 747"/>
                <a:gd name="T6" fmla="*/ 65 w 1049"/>
                <a:gd name="T7" fmla="*/ 19 h 747"/>
                <a:gd name="T8" fmla="*/ 5 w 1049"/>
                <a:gd name="T9" fmla="*/ 0 h 747"/>
                <a:gd name="T10" fmla="*/ 0 w 1049"/>
                <a:gd name="T11" fmla="*/ 6 h 747"/>
                <a:gd name="T12" fmla="*/ 0 w 1049"/>
                <a:gd name="T13" fmla="*/ 15 h 747"/>
                <a:gd name="T14" fmla="*/ 0 w 1049"/>
                <a:gd name="T15" fmla="*/ 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grpSp>
          <p:nvGrpSpPr>
            <p:cNvPr id="13327" name="Group 22">
              <a:extLst>
                <a:ext uri="{FF2B5EF4-FFF2-40B4-BE49-F238E27FC236}">
                  <a16:creationId xmlns:a16="http://schemas.microsoft.com/office/drawing/2014/main" id="{06E6AA34-5481-3E61-8EFF-812A864EA74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13328" name="Freeform 23">
                <a:extLst>
                  <a:ext uri="{FF2B5EF4-FFF2-40B4-BE49-F238E27FC236}">
                    <a16:creationId xmlns:a16="http://schemas.microsoft.com/office/drawing/2014/main" id="{7F378433-BFE9-25CE-5BC6-E95D56E03D22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7 w 150"/>
                  <a:gd name="T1" fmla="*/ 0 h 173"/>
                  <a:gd name="T2" fmla="*/ 2 w 150"/>
                  <a:gd name="T3" fmla="*/ 3 h 173"/>
                  <a:gd name="T4" fmla="*/ 0 w 150"/>
                  <a:gd name="T5" fmla="*/ 8 h 173"/>
                  <a:gd name="T6" fmla="*/ 5 w 150"/>
                  <a:gd name="T7" fmla="*/ 7 h 173"/>
                  <a:gd name="T8" fmla="*/ 6 w 150"/>
                  <a:gd name="T9" fmla="*/ 4 h 173"/>
                  <a:gd name="T10" fmla="*/ 9 w 150"/>
                  <a:gd name="T11" fmla="*/ 1 h 173"/>
                  <a:gd name="T12" fmla="*/ 7 w 150"/>
                  <a:gd name="T13" fmla="*/ 0 h 173"/>
                  <a:gd name="T14" fmla="*/ 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29" name="Freeform 24">
                <a:extLst>
                  <a:ext uri="{FF2B5EF4-FFF2-40B4-BE49-F238E27FC236}">
                    <a16:creationId xmlns:a16="http://schemas.microsoft.com/office/drawing/2014/main" id="{94D702CF-2F39-FD0D-C49C-11FD319577A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10 w 1684"/>
                  <a:gd name="T1" fmla="*/ 0 h 880"/>
                  <a:gd name="T2" fmla="*/ 4 w 1684"/>
                  <a:gd name="T3" fmla="*/ 2 h 880"/>
                  <a:gd name="T4" fmla="*/ 0 w 1684"/>
                  <a:gd name="T5" fmla="*/ 9 h 880"/>
                  <a:gd name="T6" fmla="*/ 4 w 1684"/>
                  <a:gd name="T7" fmla="*/ 16 h 880"/>
                  <a:gd name="T8" fmla="*/ 73 w 1684"/>
                  <a:gd name="T9" fmla="*/ 38 h 880"/>
                  <a:gd name="T10" fmla="*/ 88 w 1684"/>
                  <a:gd name="T11" fmla="*/ 37 h 880"/>
                  <a:gd name="T12" fmla="*/ 100 w 1684"/>
                  <a:gd name="T13" fmla="*/ 39 h 880"/>
                  <a:gd name="T14" fmla="*/ 105 w 1684"/>
                  <a:gd name="T15" fmla="*/ 36 h 880"/>
                  <a:gd name="T16" fmla="*/ 93 w 1684"/>
                  <a:gd name="T17" fmla="*/ 29 h 880"/>
                  <a:gd name="T18" fmla="*/ 89 w 1684"/>
                  <a:gd name="T19" fmla="*/ 23 h 880"/>
                  <a:gd name="T20" fmla="*/ 85 w 1684"/>
                  <a:gd name="T21" fmla="*/ 23 h 880"/>
                  <a:gd name="T22" fmla="*/ 90 w 1684"/>
                  <a:gd name="T23" fmla="*/ 29 h 880"/>
                  <a:gd name="T24" fmla="*/ 98 w 1684"/>
                  <a:gd name="T25" fmla="*/ 36 h 880"/>
                  <a:gd name="T26" fmla="*/ 88 w 1684"/>
                  <a:gd name="T27" fmla="*/ 35 h 880"/>
                  <a:gd name="T28" fmla="*/ 76 w 1684"/>
                  <a:gd name="T29" fmla="*/ 36 h 880"/>
                  <a:gd name="T30" fmla="*/ 78 w 1684"/>
                  <a:gd name="T31" fmla="*/ 29 h 880"/>
                  <a:gd name="T32" fmla="*/ 83 w 1684"/>
                  <a:gd name="T33" fmla="*/ 24 h 880"/>
                  <a:gd name="T34" fmla="*/ 77 w 1684"/>
                  <a:gd name="T35" fmla="*/ 24 h 880"/>
                  <a:gd name="T36" fmla="*/ 72 w 1684"/>
                  <a:gd name="T37" fmla="*/ 29 h 880"/>
                  <a:gd name="T38" fmla="*/ 71 w 1684"/>
                  <a:gd name="T39" fmla="*/ 35 h 880"/>
                  <a:gd name="T40" fmla="*/ 7 w 1684"/>
                  <a:gd name="T41" fmla="*/ 14 h 880"/>
                  <a:gd name="T42" fmla="*/ 5 w 1684"/>
                  <a:gd name="T43" fmla="*/ 10 h 880"/>
                  <a:gd name="T44" fmla="*/ 6 w 1684"/>
                  <a:gd name="T45" fmla="*/ 4 h 880"/>
                  <a:gd name="T46" fmla="*/ 13 w 1684"/>
                  <a:gd name="T47" fmla="*/ 0 h 880"/>
                  <a:gd name="T48" fmla="*/ 10 w 1684"/>
                  <a:gd name="T49" fmla="*/ 0 h 880"/>
                  <a:gd name="T50" fmla="*/ 1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0" name="Freeform 25">
                <a:extLst>
                  <a:ext uri="{FF2B5EF4-FFF2-40B4-BE49-F238E27FC236}">
                    <a16:creationId xmlns:a16="http://schemas.microsoft.com/office/drawing/2014/main" id="{4E261059-D39F-F197-2326-83AB0CAA6B96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6 w 1190"/>
                  <a:gd name="T1" fmla="*/ 0 h 500"/>
                  <a:gd name="T2" fmla="*/ 74 w 1190"/>
                  <a:gd name="T3" fmla="*/ 21 h 500"/>
                  <a:gd name="T4" fmla="*/ 67 w 1190"/>
                  <a:gd name="T5" fmla="*/ 22 h 500"/>
                  <a:gd name="T6" fmla="*/ 0 w 1190"/>
                  <a:gd name="T7" fmla="*/ 1 h 500"/>
                  <a:gd name="T8" fmla="*/ 6 w 1190"/>
                  <a:gd name="T9" fmla="*/ 0 h 500"/>
                  <a:gd name="T10" fmla="*/ 6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1" name="Freeform 26">
                <a:extLst>
                  <a:ext uri="{FF2B5EF4-FFF2-40B4-BE49-F238E27FC236}">
                    <a16:creationId xmlns:a16="http://schemas.microsoft.com/office/drawing/2014/main" id="{09C48430-E9DC-D353-9F09-F6A9DF38C9F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7 w 160"/>
                  <a:gd name="T1" fmla="*/ 0 h 335"/>
                  <a:gd name="T2" fmla="*/ 1 w 160"/>
                  <a:gd name="T3" fmla="*/ 5 h 335"/>
                  <a:gd name="T4" fmla="*/ 0 w 160"/>
                  <a:gd name="T5" fmla="*/ 10 h 335"/>
                  <a:gd name="T6" fmla="*/ 2 w 160"/>
                  <a:gd name="T7" fmla="*/ 14 h 335"/>
                  <a:gd name="T8" fmla="*/ 6 w 160"/>
                  <a:gd name="T9" fmla="*/ 15 h 335"/>
                  <a:gd name="T10" fmla="*/ 5 w 160"/>
                  <a:gd name="T11" fmla="*/ 7 h 335"/>
                  <a:gd name="T12" fmla="*/ 10 w 160"/>
                  <a:gd name="T13" fmla="*/ 1 h 335"/>
                  <a:gd name="T14" fmla="*/ 7 w 160"/>
                  <a:gd name="T15" fmla="*/ 0 h 335"/>
                  <a:gd name="T16" fmla="*/ 7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332" name="Freeform 27">
                <a:extLst>
                  <a:ext uri="{FF2B5EF4-FFF2-40B4-BE49-F238E27FC236}">
                    <a16:creationId xmlns:a16="http://schemas.microsoft.com/office/drawing/2014/main" id="{A1ED7955-7251-CD89-4AFB-4603C95CD7FF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1 w 489"/>
                  <a:gd name="T1" fmla="*/ 1 h 296"/>
                  <a:gd name="T2" fmla="*/ 10 w 489"/>
                  <a:gd name="T3" fmla="*/ 3 h 296"/>
                  <a:gd name="T4" fmla="*/ 20 w 489"/>
                  <a:gd name="T5" fmla="*/ 6 h 296"/>
                  <a:gd name="T6" fmla="*/ 27 w 489"/>
                  <a:gd name="T7" fmla="*/ 11 h 296"/>
                  <a:gd name="T8" fmla="*/ 20 w 489"/>
                  <a:gd name="T9" fmla="*/ 10 h 296"/>
                  <a:gd name="T10" fmla="*/ 9 w 489"/>
                  <a:gd name="T11" fmla="*/ 6 h 296"/>
                  <a:gd name="T12" fmla="*/ 3 w 489"/>
                  <a:gd name="T13" fmla="*/ 4 h 296"/>
                  <a:gd name="T14" fmla="*/ 7 w 489"/>
                  <a:gd name="T15" fmla="*/ 7 h 296"/>
                  <a:gd name="T16" fmla="*/ 17 w 489"/>
                  <a:gd name="T17" fmla="*/ 12 h 296"/>
                  <a:gd name="T18" fmla="*/ 29 w 489"/>
                  <a:gd name="T19" fmla="*/ 13 h 296"/>
                  <a:gd name="T20" fmla="*/ 30 w 489"/>
                  <a:gd name="T21" fmla="*/ 10 h 296"/>
                  <a:gd name="T22" fmla="*/ 24 w 489"/>
                  <a:gd name="T23" fmla="*/ 5 h 296"/>
                  <a:gd name="T24" fmla="*/ 10 w 489"/>
                  <a:gd name="T25" fmla="*/ 1 h 296"/>
                  <a:gd name="T26" fmla="*/ 0 w 489"/>
                  <a:gd name="T27" fmla="*/ 0 h 296"/>
                  <a:gd name="T28" fmla="*/ 1 w 489"/>
                  <a:gd name="T29" fmla="*/ 1 h 296"/>
                  <a:gd name="T30" fmla="*/ 1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3317" name="Freeform 28">
            <a:extLst>
              <a:ext uri="{FF2B5EF4-FFF2-40B4-BE49-F238E27FC236}">
                <a16:creationId xmlns:a16="http://schemas.microsoft.com/office/drawing/2014/main" id="{8104C08A-0982-260E-FAFF-C3351E20EDF7}"/>
              </a:ext>
            </a:extLst>
          </p:cNvPr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6 w 4288"/>
              <a:gd name="T3" fmla="*/ 2147483646 h 459"/>
              <a:gd name="T4" fmla="*/ 2147483646 w 4288"/>
              <a:gd name="T5" fmla="*/ 2147483646 h 459"/>
              <a:gd name="T6" fmla="*/ 2147483646 w 4288"/>
              <a:gd name="T7" fmla="*/ 2147483646 h 459"/>
              <a:gd name="T8" fmla="*/ 2147483646 w 4288"/>
              <a:gd name="T9" fmla="*/ 2147483646 h 459"/>
              <a:gd name="T10" fmla="*/ 2147483646 w 4288"/>
              <a:gd name="T11" fmla="*/ 2147483646 h 459"/>
              <a:gd name="T12" fmla="*/ 2147483646 w 4288"/>
              <a:gd name="T13" fmla="*/ 2147483646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8" name="Freeform 29">
            <a:extLst>
              <a:ext uri="{FF2B5EF4-FFF2-40B4-BE49-F238E27FC236}">
                <a16:creationId xmlns:a16="http://schemas.microsoft.com/office/drawing/2014/main" id="{84073420-F3E4-A283-8555-AA997EDA83E9}"/>
              </a:ext>
            </a:extLst>
          </p:cNvPr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6 h 240"/>
              <a:gd name="T2" fmla="*/ 2147483646 w 560"/>
              <a:gd name="T3" fmla="*/ 2147483646 h 240"/>
              <a:gd name="T4" fmla="*/ 2147483646 w 560"/>
              <a:gd name="T5" fmla="*/ 2147483646 h 240"/>
              <a:gd name="T6" fmla="*/ 2147483646 w 560"/>
              <a:gd name="T7" fmla="*/ 2147483646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9" name="Rectangle 3">
            <a:extLst>
              <a:ext uri="{FF2B5EF4-FFF2-40B4-BE49-F238E27FC236}">
                <a16:creationId xmlns:a16="http://schemas.microsoft.com/office/drawing/2014/main" id="{E5390A7A-D0BC-C61B-4959-11BC1BFAF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3320" name="Rectangle 4">
            <a:extLst>
              <a:ext uri="{FF2B5EF4-FFF2-40B4-BE49-F238E27FC236}">
                <a16:creationId xmlns:a16="http://schemas.microsoft.com/office/drawing/2014/main" id="{10DB0DE2-2E2B-BD4A-FC4D-F5F847F599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6" name="Rectangle 5">
            <a:extLst>
              <a:ext uri="{FF2B5EF4-FFF2-40B4-BE49-F238E27FC236}">
                <a16:creationId xmlns:a16="http://schemas.microsoft.com/office/drawing/2014/main" id="{3BE00E9F-1D77-00E1-F61A-5A4B267822A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7" name="Rectangle 6">
            <a:extLst>
              <a:ext uri="{FF2B5EF4-FFF2-40B4-BE49-F238E27FC236}">
                <a16:creationId xmlns:a16="http://schemas.microsoft.com/office/drawing/2014/main" id="{FB45A589-8373-21C0-AD9F-8379BE8D9A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8" name="Rectangle 7">
            <a:extLst>
              <a:ext uri="{FF2B5EF4-FFF2-40B4-BE49-F238E27FC236}">
                <a16:creationId xmlns:a16="http://schemas.microsoft.com/office/drawing/2014/main" id="{CA00AAC8-0DB4-64FF-1B7A-C94CACCDDF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anose="030F0702030302020204" pitchFamily="66" charset="0"/>
              </a:defRPr>
            </a:lvl1pPr>
          </a:lstStyle>
          <a:p>
            <a:pPr>
              <a:defRPr/>
            </a:pPr>
            <a:fld id="{0E26805B-A030-4195-8740-A4DC314A446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D6D6EBF-7993-1FCE-CC67-20069D26BC5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GB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Welcome to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E4E0DD9-9E0D-3888-1FC8-15C91950538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547813" y="4051300"/>
            <a:ext cx="6034087" cy="1004888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Rainbows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GB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September 2025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87BAFFE8-01EE-AE77-26B1-1D0AE70917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6870700" cy="771525"/>
          </a:xfrm>
          <a:noFill/>
        </p:spPr>
        <p:txBody>
          <a:bodyPr/>
          <a:lstStyle/>
          <a:p>
            <a:pPr eaLnBrk="1" hangingPunct="1"/>
            <a:r>
              <a:rPr lang="en-GB" altLang="en-US" b="1" u="sng"/>
              <a:t>Literacy</a:t>
            </a:r>
          </a:p>
        </p:txBody>
      </p:sp>
      <p:pic>
        <p:nvPicPr>
          <p:cNvPr id="36866" name="Picture 4" descr="j0232149">
            <a:extLst>
              <a:ext uri="{FF2B5EF4-FFF2-40B4-BE49-F238E27FC236}">
                <a16:creationId xmlns:a16="http://schemas.microsoft.com/office/drawing/2014/main" id="{6E52FB14-40C9-DF1B-6C5F-27B07E5E0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868863"/>
            <a:ext cx="1647825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7" name="Picture 5" descr="j0232988">
            <a:extLst>
              <a:ext uri="{FF2B5EF4-FFF2-40B4-BE49-F238E27FC236}">
                <a16:creationId xmlns:a16="http://schemas.microsoft.com/office/drawing/2014/main" id="{705842A8-2132-7D97-DF47-22296BBF13E2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850" y="260350"/>
            <a:ext cx="1844675" cy="1831975"/>
          </a:xfrm>
          <a:noFill/>
        </p:spPr>
      </p:pic>
      <p:sp>
        <p:nvSpPr>
          <p:cNvPr id="36868" name="Rectangle 7">
            <a:extLst>
              <a:ext uri="{FF2B5EF4-FFF2-40B4-BE49-F238E27FC236}">
                <a16:creationId xmlns:a16="http://schemas.microsoft.com/office/drawing/2014/main" id="{3F41B42D-6D75-A92E-D0A9-1CBDAD3A7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092325"/>
            <a:ext cx="7273925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2800" dirty="0"/>
              <a:t>Learn letter names and sounds, apply into reading words and then using sight words to help read sentences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 dirty="0"/>
          </a:p>
          <a:p>
            <a:pPr>
              <a:spcBef>
                <a:spcPct val="0"/>
              </a:spcBef>
              <a:buNone/>
            </a:pPr>
            <a:r>
              <a:rPr lang="en-GB" altLang="en-US" sz="2800" dirty="0"/>
              <a:t>Learn to use a pencil effectively.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 dirty="0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 sz="2800" dirty="0"/>
              <a:t>Read and write familiar words using known phonics built into sentences;</a:t>
            </a:r>
          </a:p>
          <a:p>
            <a:pPr>
              <a:spcBef>
                <a:spcPct val="0"/>
              </a:spcBef>
              <a:buFontTx/>
              <a:buNone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>
            <a:extLst>
              <a:ext uri="{FF2B5EF4-FFF2-40B4-BE49-F238E27FC236}">
                <a16:creationId xmlns:a16="http://schemas.microsoft.com/office/drawing/2014/main" id="{6577704F-1F06-4811-AA50-8E0BDCA09A7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323850" y="188913"/>
            <a:ext cx="8388350" cy="1116012"/>
          </a:xfrm>
        </p:spPr>
        <p:txBody>
          <a:bodyPr/>
          <a:lstStyle/>
          <a:p>
            <a:pPr eaLnBrk="1" hangingPunct="1"/>
            <a:r>
              <a:rPr lang="en-GB" altLang="en-US" sz="4000" b="1" u="sng"/>
              <a:t>Mathematics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CC1241B-E7E0-DB5D-A481-7667D9D268A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4213" y="1484313"/>
            <a:ext cx="7696200" cy="50403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/>
              <a:t> </a:t>
            </a:r>
            <a:r>
              <a:rPr lang="en-GB" altLang="en-US" dirty="0"/>
              <a:t>The children will be learning to: </a:t>
            </a:r>
          </a:p>
          <a:p>
            <a:pPr eaLnBrk="1" hangingPunct="1">
              <a:buFontTx/>
              <a:buNone/>
            </a:pPr>
            <a:r>
              <a:rPr lang="en-GB" altLang="en-US" sz="2400" dirty="0"/>
              <a:t>   </a:t>
            </a:r>
          </a:p>
          <a:p>
            <a:pPr eaLnBrk="1" hangingPunct="1"/>
            <a:r>
              <a:rPr lang="en-GB" altLang="en-US" sz="2400" dirty="0"/>
              <a:t>Become confident counting and </a:t>
            </a:r>
            <a:r>
              <a:rPr lang="en-GB" altLang="en-US" sz="2400" dirty="0" err="1"/>
              <a:t>subitising</a:t>
            </a:r>
            <a:r>
              <a:rPr lang="en-GB" altLang="en-US" sz="2400" dirty="0"/>
              <a:t> numbers to 10. Learn core mathematical vocabulary e.g. add, subtract. Learn and apply math facts e.g. number bonds.</a:t>
            </a:r>
          </a:p>
          <a:p>
            <a:pPr eaLnBrk="1" hangingPunct="1"/>
            <a:endParaRPr lang="en-GB" altLang="en-US" sz="2400" dirty="0"/>
          </a:p>
          <a:p>
            <a:pPr eaLnBrk="1" hangingPunct="1"/>
            <a:r>
              <a:rPr lang="en-GB" altLang="en-US" sz="2400" dirty="0"/>
              <a:t>Become comfortable with key mathematical fundamentals like measurement, shape, space.</a:t>
            </a:r>
          </a:p>
        </p:txBody>
      </p:sp>
      <p:pic>
        <p:nvPicPr>
          <p:cNvPr id="37891" name="Picture 4" descr="j0232051">
            <a:extLst>
              <a:ext uri="{FF2B5EF4-FFF2-40B4-BE49-F238E27FC236}">
                <a16:creationId xmlns:a16="http://schemas.microsoft.com/office/drawing/2014/main" id="{87D40E39-31E0-8512-772D-0F22FF990C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275" y="4292600"/>
            <a:ext cx="2014538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16F98107-52BF-B4FF-5E39-5A13272BA1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88913"/>
            <a:ext cx="7848600" cy="1079500"/>
          </a:xfrm>
        </p:spPr>
        <p:txBody>
          <a:bodyPr/>
          <a:lstStyle/>
          <a:p>
            <a:pPr eaLnBrk="1" hangingPunct="1"/>
            <a:r>
              <a:rPr lang="en-GB" altLang="en-US" b="1" u="sng"/>
              <a:t>Understanding the World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4B195DE2-7CBE-AC08-57DE-AF97F3B14F31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339975" y="2205038"/>
            <a:ext cx="6624638" cy="4652962"/>
          </a:xfrm>
        </p:spPr>
        <p:txBody>
          <a:bodyPr/>
          <a:lstStyle/>
          <a:p>
            <a:pPr eaLnBrk="1" hangingPunct="1">
              <a:buSzPct val="175000"/>
            </a:pPr>
            <a:endParaRPr lang="en-GB" altLang="en-US" sz="1000" dirty="0"/>
          </a:p>
          <a:p>
            <a:pPr eaLnBrk="1" hangingPunct="1">
              <a:buSzPct val="175000"/>
            </a:pPr>
            <a:r>
              <a:rPr lang="en-GB" altLang="en-US" sz="2400" dirty="0"/>
              <a:t>Explore and find out about the world around them, asking questions about it;</a:t>
            </a:r>
          </a:p>
          <a:p>
            <a:pPr eaLnBrk="1" hangingPunct="1">
              <a:buSzPct val="175000"/>
            </a:pPr>
            <a:endParaRPr lang="en-GB" altLang="en-US" sz="1200" dirty="0"/>
          </a:p>
          <a:p>
            <a:pPr eaLnBrk="1" hangingPunct="1">
              <a:buSzPct val="175000"/>
            </a:pPr>
            <a:r>
              <a:rPr lang="en-GB" altLang="en-US" sz="2400" dirty="0"/>
              <a:t>Build with different materials, know about everyday technology and learn what it is used for;</a:t>
            </a:r>
          </a:p>
          <a:p>
            <a:pPr eaLnBrk="1" hangingPunct="1">
              <a:buSzPct val="175000"/>
            </a:pPr>
            <a:endParaRPr lang="en-GB" altLang="en-US" sz="1200" dirty="0"/>
          </a:p>
          <a:p>
            <a:pPr eaLnBrk="1" hangingPunct="1">
              <a:buSzPct val="175000"/>
            </a:pPr>
            <a:r>
              <a:rPr lang="en-GB" altLang="en-US" sz="2400" dirty="0"/>
              <a:t>Find out about past events in their lives and their families' lives; </a:t>
            </a:r>
          </a:p>
          <a:p>
            <a:pPr eaLnBrk="1" hangingPunct="1">
              <a:buSzPct val="175000"/>
            </a:pPr>
            <a:endParaRPr lang="en-GB" altLang="en-US" sz="1200" dirty="0"/>
          </a:p>
          <a:p>
            <a:pPr eaLnBrk="1" hangingPunct="1">
              <a:buSzPct val="175000"/>
            </a:pPr>
            <a:r>
              <a:rPr lang="en-GB" altLang="en-US" sz="2400" dirty="0"/>
              <a:t>Find out about different cultures and beliefs. </a:t>
            </a:r>
          </a:p>
        </p:txBody>
      </p:sp>
      <p:pic>
        <p:nvPicPr>
          <p:cNvPr id="38915" name="Picture 4" descr="j0232060">
            <a:extLst>
              <a:ext uri="{FF2B5EF4-FFF2-40B4-BE49-F238E27FC236}">
                <a16:creationId xmlns:a16="http://schemas.microsoft.com/office/drawing/2014/main" id="{D9E38F53-8095-E1C1-CC45-C8375CC5B5BD}"/>
              </a:ext>
            </a:extLst>
          </p:cNvPr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2452688"/>
            <a:ext cx="2519362" cy="2128837"/>
          </a:xfrm>
        </p:spPr>
      </p:pic>
      <p:sp>
        <p:nvSpPr>
          <p:cNvPr id="38916" name="Text Box 6">
            <a:extLst>
              <a:ext uri="{FF2B5EF4-FFF2-40B4-BE49-F238E27FC236}">
                <a16:creationId xmlns:a16="http://schemas.microsoft.com/office/drawing/2014/main" id="{AAA11305-6289-15FE-AE71-FFF94DD18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773238"/>
            <a:ext cx="5616575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SzPct val="175000"/>
              <a:buFontTx/>
              <a:buNone/>
            </a:pPr>
            <a:r>
              <a:rPr lang="en-GB" altLang="en-US" sz="2400"/>
              <a:t>The children will:</a:t>
            </a:r>
            <a:r>
              <a:rPr lang="en-GB" altLang="en-US" sz="180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6C5B8044-AEDF-8F71-EA82-03F968CE165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333375"/>
            <a:ext cx="6870700" cy="900113"/>
          </a:xfrm>
        </p:spPr>
        <p:txBody>
          <a:bodyPr/>
          <a:lstStyle/>
          <a:p>
            <a:pPr eaLnBrk="1" hangingPunct="1"/>
            <a:r>
              <a:rPr lang="en-GB" altLang="en-US" sz="4000" b="1" u="sng"/>
              <a:t>Expressive Arts and Design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D3DA95D-12CA-0E88-6C11-BAB3A4DF2573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79613" y="2565400"/>
            <a:ext cx="6265862" cy="46799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3600" dirty="0"/>
              <a:t>          </a:t>
            </a:r>
            <a:r>
              <a:rPr lang="en-GB" altLang="en-US" sz="2800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Colours and shapes; 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Making things;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Role play;                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Making music and singing songs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dirty="0"/>
              <a:t> </a:t>
            </a:r>
          </a:p>
        </p:txBody>
      </p:sp>
      <p:pic>
        <p:nvPicPr>
          <p:cNvPr id="39939" name="Picture 4" descr="j0232065">
            <a:extLst>
              <a:ext uri="{FF2B5EF4-FFF2-40B4-BE49-F238E27FC236}">
                <a16:creationId xmlns:a16="http://schemas.microsoft.com/office/drawing/2014/main" id="{59C59BE7-A34A-7F55-49A6-2888EACB69A8}"/>
              </a:ext>
            </a:extLst>
          </p:cNvPr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2997200"/>
            <a:ext cx="2241550" cy="1641475"/>
          </a:xfrm>
        </p:spPr>
      </p:pic>
      <p:pic>
        <p:nvPicPr>
          <p:cNvPr id="39940" name="Picture 5" descr="j0232519">
            <a:extLst>
              <a:ext uri="{FF2B5EF4-FFF2-40B4-BE49-F238E27FC236}">
                <a16:creationId xmlns:a16="http://schemas.microsoft.com/office/drawing/2014/main" id="{27A37151-1629-07EA-A39F-3A297FDD96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268413"/>
            <a:ext cx="1855787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1" name="Text Box 6">
            <a:extLst>
              <a:ext uri="{FF2B5EF4-FFF2-40B4-BE49-F238E27FC236}">
                <a16:creationId xmlns:a16="http://schemas.microsoft.com/office/drawing/2014/main" id="{651BE8F6-8388-2624-DBEB-2C81CCE64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1916113"/>
            <a:ext cx="56880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/>
              <a:t>The children will explore: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4">
            <a:extLst>
              <a:ext uri="{FF2B5EF4-FFF2-40B4-BE49-F238E27FC236}">
                <a16:creationId xmlns:a16="http://schemas.microsoft.com/office/drawing/2014/main" id="{16B292A2-52C1-9794-E49E-E4F58F543D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2150"/>
            <a:ext cx="7993063" cy="214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lvl="2" eaLnBrk="1" hangingPunct="1">
              <a:spcBef>
                <a:spcPct val="0"/>
              </a:spcBef>
              <a:buFontTx/>
              <a:buNone/>
            </a:pPr>
            <a:r>
              <a:rPr lang="en-GB" altLang="en-US" sz="4500">
                <a:solidFill>
                  <a:srgbClr val="CC00FF"/>
                </a:solidFill>
              </a:rPr>
              <a:t>“Adults who help children to play are adults who help children to learn.”</a:t>
            </a:r>
          </a:p>
        </p:txBody>
      </p:sp>
      <p:pic>
        <p:nvPicPr>
          <p:cNvPr id="43010" name="Picture 11" descr="1">
            <a:extLst>
              <a:ext uri="{FF2B5EF4-FFF2-40B4-BE49-F238E27FC236}">
                <a16:creationId xmlns:a16="http://schemas.microsoft.com/office/drawing/2014/main" id="{4E979181-5D4F-E51E-4A8D-14455BA5D2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3644900"/>
            <a:ext cx="2589213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11" name="Picture 13" descr="4">
            <a:extLst>
              <a:ext uri="{FF2B5EF4-FFF2-40B4-BE49-F238E27FC236}">
                <a16:creationId xmlns:a16="http://schemas.microsoft.com/office/drawing/2014/main" id="{69C873BE-30A9-783D-5181-B402F1927A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3068638"/>
            <a:ext cx="2576512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BA7000D9-5223-3DAF-4B89-D4892637AA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495" y="2786929"/>
            <a:ext cx="8137525" cy="2040803"/>
          </a:xfrm>
        </p:spPr>
        <p:txBody>
          <a:bodyPr/>
          <a:lstStyle/>
          <a:p>
            <a:r>
              <a:rPr lang="en-GB" altLang="ja-JP" sz="2400" dirty="0">
                <a:ea typeface="ＭＳ Ｐゴシック"/>
              </a:rPr>
              <a:t>Two parents evening throughout the year</a:t>
            </a:r>
            <a:br>
              <a:rPr lang="en-GB" altLang="ja-JP" sz="2400" dirty="0">
                <a:ea typeface="ＭＳ Ｐゴシック" panose="020B0600070205080204" pitchFamily="34" charset="-128"/>
              </a:rPr>
            </a:br>
            <a:br>
              <a:rPr lang="en-GB" altLang="ja-JP" sz="2400" dirty="0">
                <a:ea typeface="ＭＳ Ｐゴシック" panose="020B0600070205080204" pitchFamily="34" charset="-128"/>
              </a:rPr>
            </a:br>
            <a:r>
              <a:rPr lang="en-GB" altLang="ja-JP" sz="2400" dirty="0">
                <a:ea typeface="ＭＳ Ｐゴシック"/>
              </a:rPr>
              <a:t>End of term report</a:t>
            </a:r>
            <a:br>
              <a:rPr lang="en-GB" altLang="ja-JP" sz="2400" dirty="0">
                <a:ea typeface="ＭＳ Ｐゴシック" panose="020B0600070205080204" pitchFamily="34" charset="-128"/>
              </a:rPr>
            </a:br>
            <a:br>
              <a:rPr lang="en-GB" altLang="ja-JP" sz="2400" dirty="0">
                <a:ea typeface="ＭＳ Ｐゴシック" panose="020B0600070205080204" pitchFamily="34" charset="-128"/>
              </a:rPr>
            </a:br>
            <a:r>
              <a:rPr lang="en-GB" altLang="ja-JP" sz="2400" dirty="0">
                <a:ea typeface="ＭＳ Ｐゴシック"/>
              </a:rPr>
              <a:t>Communication throughout the year</a:t>
            </a:r>
            <a:endParaRPr lang="en-GB" altLang="en-US" sz="2400" dirty="0">
              <a:ea typeface="ＭＳ Ｐゴシック"/>
            </a:endParaRPr>
          </a:p>
        </p:txBody>
      </p:sp>
      <p:sp>
        <p:nvSpPr>
          <p:cNvPr id="44034" name="Rectangle 5">
            <a:extLst>
              <a:ext uri="{FF2B5EF4-FFF2-40B4-BE49-F238E27FC236}">
                <a16:creationId xmlns:a16="http://schemas.microsoft.com/office/drawing/2014/main" id="{49C1137D-A365-F586-F8ED-91D28F128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063" y="476250"/>
            <a:ext cx="712787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ja-JP" sz="3600" b="1" dirty="0">
                <a:ea typeface="ＭＳ Ｐゴシック" panose="020B0600070205080204" pitchFamily="34" charset="-128"/>
              </a:rPr>
              <a:t>Monitoring and reporting attainment and progress</a:t>
            </a:r>
            <a:endParaRPr lang="en-GB" altLang="en-US" sz="36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Rectangle 3">
            <a:extLst>
              <a:ext uri="{FF2B5EF4-FFF2-40B4-BE49-F238E27FC236}">
                <a16:creationId xmlns:a16="http://schemas.microsoft.com/office/drawing/2014/main" id="{145A77B3-D36E-64E3-7430-FF1B9786168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04813"/>
            <a:ext cx="7848600" cy="61198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2800" b="1" u="sng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800" b="1" u="sng"/>
              <a:t>The first few weeks</a:t>
            </a:r>
            <a:r>
              <a:rPr lang="en-GB" altLang="en-US" sz="2800"/>
              <a:t> 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1200"/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We will get to know your children and they will get to know us and members of staff in the school. We will find out what the children </a:t>
            </a:r>
            <a:r>
              <a:rPr lang="en-GB" altLang="en-US" sz="2400">
                <a:solidFill>
                  <a:schemeClr val="folHlink"/>
                </a:solidFill>
              </a:rPr>
              <a:t>already know and can do</a:t>
            </a:r>
            <a:r>
              <a:rPr lang="en-GB" altLang="en-US" sz="2400"/>
              <a:t> and use their interests to help inform our future planning.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We do the Reception Baseline Assessment which is a 1:1 activity with a member of staff.</a:t>
            </a: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2400"/>
              <a:t>We also see what sounds they know and their segmenting and blending skills.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GB" altLang="en-US" sz="12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GB" altLang="en-US" sz="1400"/>
              <a:t>  </a:t>
            </a:r>
            <a:endParaRPr lang="en-GB" altLang="en-US" sz="2400" i="1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1800" i="1"/>
              <a:t>                    </a:t>
            </a:r>
            <a:endParaRPr lang="en-GB" altLang="en-US" sz="2000"/>
          </a:p>
        </p:txBody>
      </p:sp>
      <p:pic>
        <p:nvPicPr>
          <p:cNvPr id="45058" name="Picture 5" descr="j0297565[1]">
            <a:extLst>
              <a:ext uri="{FF2B5EF4-FFF2-40B4-BE49-F238E27FC236}">
                <a16:creationId xmlns:a16="http://schemas.microsoft.com/office/drawing/2014/main" id="{5BCC860D-0DAF-0DE8-B887-6ABCFF5D5B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5013325"/>
            <a:ext cx="180975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6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/>
      <p:bldP spid="76803" grpI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9564CCD-C2C1-91A5-7C46-BAF248E22D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6870700" cy="771525"/>
          </a:xfrm>
        </p:spPr>
        <p:txBody>
          <a:bodyPr/>
          <a:lstStyle/>
          <a:p>
            <a:r>
              <a:rPr lang="en-GB" altLang="en-US"/>
              <a:t>Uniform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6A71FEF8-5014-BEBB-9EEE-E039272B7D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7632700" cy="5256212"/>
          </a:xfrm>
        </p:spPr>
        <p:txBody>
          <a:bodyPr/>
          <a:lstStyle/>
          <a:p>
            <a:r>
              <a:rPr lang="en-GB" altLang="en-US" sz="2000" dirty="0"/>
              <a:t>Please ensure that your child’s name is in all items of clothing, including shoes and forest school clothes. </a:t>
            </a:r>
          </a:p>
          <a:p>
            <a:r>
              <a:rPr lang="en-GB" altLang="en-US" sz="2000" dirty="0"/>
              <a:t>Please try and keep daily bags to just book bags, spare change of clothes in bags can stay in school until needed to go home.</a:t>
            </a:r>
          </a:p>
          <a:p>
            <a:r>
              <a:rPr lang="en-GB" altLang="en-US" sz="2000" dirty="0"/>
              <a:t> Your child will be taking part in lots of interesting and sometimes messy experiences, so may come home dirty! It is all part of the fun! Having a spare change of clothes in school is very useful.</a:t>
            </a:r>
          </a:p>
          <a:p>
            <a:r>
              <a:rPr lang="en-GB" altLang="en-US" sz="2000" dirty="0"/>
              <a:t>Keep an eye on the school website and look under Rainbows as this will update frequently with information on Topics,    Wow days, Forest School and P.E. Days.  </a:t>
            </a:r>
          </a:p>
          <a:p>
            <a:endParaRPr lang="en-GB" alt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24256312-F22A-BC78-96E8-3E5161F78B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Days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350B6A97-9EC6-0DA8-A4CC-7879241D12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Forest school- Tuesday- Rainbow 2, Wednesday Rainbow 1</a:t>
            </a:r>
          </a:p>
          <a:p>
            <a:r>
              <a:rPr lang="en-US" altLang="en-US" dirty="0"/>
              <a:t>Friday- PE- children to wear school PE kit to school.</a:t>
            </a:r>
          </a:p>
          <a:p>
            <a:r>
              <a:rPr lang="en-US" altLang="en-US" dirty="0"/>
              <a:t>First Monday of the month- family church 9-9.30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Schemes of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Phonics- </a:t>
            </a:r>
            <a:r>
              <a:rPr lang="en-GB" dirty="0" err="1"/>
              <a:t>Twinkl</a:t>
            </a:r>
            <a:r>
              <a:rPr lang="en-GB" dirty="0"/>
              <a:t> Phonics</a:t>
            </a:r>
          </a:p>
          <a:p>
            <a:r>
              <a:rPr lang="en-GB" dirty="0"/>
              <a:t>Maths- Master the Curriculum</a:t>
            </a:r>
          </a:p>
          <a:p>
            <a:r>
              <a:rPr lang="en-GB" dirty="0"/>
              <a:t>Literacy- Literacy Shed</a:t>
            </a:r>
          </a:p>
          <a:p>
            <a:r>
              <a:rPr lang="en-GB" dirty="0" err="1"/>
              <a:t>Oracy</a:t>
            </a:r>
            <a:r>
              <a:rPr lang="en-GB" dirty="0"/>
              <a:t>- Helicopter Stories, Poetry Basket, Drawing Club</a:t>
            </a:r>
          </a:p>
        </p:txBody>
      </p:sp>
    </p:spTree>
    <p:extLst>
      <p:ext uri="{BB962C8B-B14F-4D97-AF65-F5344CB8AC3E}">
        <p14:creationId xmlns:p14="http://schemas.microsoft.com/office/powerpoint/2010/main" val="1215790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7965E013-B2D3-574F-8BED-DF633D29D3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366713"/>
            <a:ext cx="6870700" cy="842962"/>
          </a:xfrm>
        </p:spPr>
        <p:txBody>
          <a:bodyPr/>
          <a:lstStyle/>
          <a:p>
            <a:r>
              <a:rPr lang="en-US" altLang="en-US"/>
              <a:t>Rainbows Teaching Staff</a:t>
            </a:r>
          </a:p>
        </p:txBody>
      </p:sp>
      <p:pic>
        <p:nvPicPr>
          <p:cNvPr id="28674" name="Picture 2">
            <a:extLst>
              <a:ext uri="{FF2B5EF4-FFF2-40B4-BE49-F238E27FC236}">
                <a16:creationId xmlns:a16="http://schemas.microsoft.com/office/drawing/2014/main" id="{0B7CF9AF-2E6F-FADF-D57B-506DA00DF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77925"/>
            <a:ext cx="1620837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275CA93-2515-B539-7EF5-8DB7D460FF8A}"/>
              </a:ext>
            </a:extLst>
          </p:cNvPr>
          <p:cNvSpPr txBox="1">
            <a:spLocks/>
          </p:cNvSpPr>
          <p:nvPr/>
        </p:nvSpPr>
        <p:spPr bwMode="auto">
          <a:xfrm>
            <a:off x="1136650" y="1133475"/>
            <a:ext cx="6870700" cy="84455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800" kern="0" dirty="0" err="1"/>
              <a:t>Mr</a:t>
            </a:r>
            <a:r>
              <a:rPr lang="en-US" sz="2800" kern="0" dirty="0"/>
              <a:t> Williams Rainbow 1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D2CEC1B-2FA8-FF9A-F797-7FC31BEE0857}"/>
              </a:ext>
            </a:extLst>
          </p:cNvPr>
          <p:cNvSpPr txBox="1">
            <a:spLocks/>
          </p:cNvSpPr>
          <p:nvPr/>
        </p:nvSpPr>
        <p:spPr bwMode="auto">
          <a:xfrm>
            <a:off x="1475656" y="3540580"/>
            <a:ext cx="6870700" cy="84455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800" kern="0" dirty="0" err="1"/>
              <a:t>Mr</a:t>
            </a:r>
            <a:r>
              <a:rPr lang="en-US" sz="2800" kern="0" dirty="0"/>
              <a:t> </a:t>
            </a:r>
            <a:r>
              <a:rPr lang="en-US" sz="2800" kern="0" dirty="0" err="1"/>
              <a:t>Kalamaj</a:t>
            </a:r>
            <a:r>
              <a:rPr lang="en-US" sz="2800" kern="0" dirty="0"/>
              <a:t> Rainbow 2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2944471-B772-ED8F-5F2D-8AD941BDCE10}"/>
              </a:ext>
            </a:extLst>
          </p:cNvPr>
          <p:cNvSpPr txBox="1">
            <a:spLocks/>
          </p:cNvSpPr>
          <p:nvPr/>
        </p:nvSpPr>
        <p:spPr bwMode="auto">
          <a:xfrm>
            <a:off x="2483768" y="5526204"/>
            <a:ext cx="6870700" cy="84296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endParaRPr lang="en-US" sz="2800" kern="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922D49-4FD4-DC13-2981-C12819FF1763}"/>
              </a:ext>
            </a:extLst>
          </p:cNvPr>
          <p:cNvSpPr txBox="1">
            <a:spLocks/>
          </p:cNvSpPr>
          <p:nvPr/>
        </p:nvSpPr>
        <p:spPr bwMode="auto">
          <a:xfrm>
            <a:off x="2016125" y="5202238"/>
            <a:ext cx="6916738" cy="844550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endParaRPr lang="en-US" sz="2800" kern="0" dirty="0"/>
          </a:p>
        </p:txBody>
      </p:sp>
      <p:pic>
        <p:nvPicPr>
          <p:cNvPr id="2" name="Picture 1" descr="58-charlie-kalamaj">
            <a:extLst>
              <a:ext uri="{FF2B5EF4-FFF2-40B4-BE49-F238E27FC236}">
                <a16:creationId xmlns:a16="http://schemas.microsoft.com/office/drawing/2014/main" id="{5BB08C72-1480-E13D-7982-F76F1E2D3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489" y="3431597"/>
            <a:ext cx="1428750" cy="142875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CC7C492D-5A83-1739-4A00-0DD79B7A2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WOW Days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FA13CF01-1313-8B52-9079-E8567AC9EE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These normally happen on the first day of each term to start off our new topic.</a:t>
            </a:r>
          </a:p>
          <a:p>
            <a:r>
              <a:rPr lang="en-US" altLang="en-US" sz="2400"/>
              <a:t>They are used to create excitement and wonder for the children’s learning.</a:t>
            </a:r>
          </a:p>
          <a:p>
            <a:r>
              <a:rPr lang="en-US" altLang="en-US" sz="2400"/>
              <a:t>They might sometimes dress up or bring in items- we will update you via email and on the class page in good time before this happens though!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ECAE96DF-8EA7-497A-697A-924647CCA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Snacks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A3B847D3-4318-EF80-A8B6-573162EC8B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Please bring a named box at the start of each week with 5 snacks for the week. </a:t>
            </a:r>
          </a:p>
          <a:p>
            <a:r>
              <a:rPr lang="en-GB" altLang="en-US"/>
              <a:t>The children also have access to fruit throughout the day.</a:t>
            </a:r>
          </a:p>
          <a:p>
            <a:r>
              <a:rPr lang="en-GB" altLang="en-US"/>
              <a:t>Please NO NUTS, we are a nut free school.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0EC7A83E-AD33-F132-348F-B7502A8882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6870700" cy="844550"/>
          </a:xfrm>
        </p:spPr>
        <p:txBody>
          <a:bodyPr/>
          <a:lstStyle/>
          <a:p>
            <a:r>
              <a:rPr lang="en-GB" altLang="en-US"/>
              <a:t>Reading Books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FA95AE2B-46E1-FBFD-53AB-BD81D2CD5D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424863" cy="5184775"/>
          </a:xfrm>
        </p:spPr>
        <p:txBody>
          <a:bodyPr/>
          <a:lstStyle/>
          <a:p>
            <a:r>
              <a:rPr lang="en-GB" altLang="en-US" sz="2400" dirty="0"/>
              <a:t>The class will be assessed on their level 2 sounds (SATPIN) and depending on their recognition and blending, they will be given a reading book from the schools reading scheme. Please bring it to school every day in book bags. </a:t>
            </a:r>
          </a:p>
          <a:p>
            <a:r>
              <a:rPr lang="en-GB" altLang="en-US" sz="2400" dirty="0"/>
              <a:t>You will be given a diary to record comments in, when you share/read a book        			with your child. </a:t>
            </a:r>
          </a:p>
          <a:p>
            <a:r>
              <a:rPr lang="en-GB" altLang="en-US" sz="2400" dirty="0"/>
              <a:t>We will change books twice a week.</a:t>
            </a:r>
          </a:p>
          <a:p>
            <a:r>
              <a:rPr lang="en-GB" altLang="en-US" sz="2400" b="1" dirty="0"/>
              <a:t>Reading raffle!</a:t>
            </a:r>
            <a:r>
              <a:rPr lang="en-GB" altLang="en-US" sz="2400" dirty="0"/>
              <a:t> Read 4 times or more each week for your child to be in with a chance of winning something from the weekly reading raffle on Fridays!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3">
            <a:extLst>
              <a:ext uri="{FF2B5EF4-FFF2-40B4-BE49-F238E27FC236}">
                <a16:creationId xmlns:a16="http://schemas.microsoft.com/office/drawing/2014/main" id="{7AFE9B6A-A306-F223-B8C6-3ECE42A26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196975"/>
            <a:ext cx="7848600" cy="4824413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endParaRPr lang="en-GB" altLang="en-US" sz="2400"/>
          </a:p>
          <a:p>
            <a:pPr>
              <a:lnSpc>
                <a:spcPct val="80000"/>
              </a:lnSpc>
            </a:pPr>
            <a:endParaRPr lang="en-GB" altLang="en-US" sz="1000"/>
          </a:p>
          <a:p>
            <a:pPr>
              <a:lnSpc>
                <a:spcPct val="80000"/>
              </a:lnSpc>
            </a:pPr>
            <a:endParaRPr lang="en-GB" altLang="en-US" sz="1000"/>
          </a:p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altLang="en-US" sz="800"/>
          </a:p>
        </p:txBody>
      </p:sp>
      <p:sp>
        <p:nvSpPr>
          <p:cNvPr id="50178" name="Title 1">
            <a:extLst>
              <a:ext uri="{FF2B5EF4-FFF2-40B4-BE49-F238E27FC236}">
                <a16:creationId xmlns:a16="http://schemas.microsoft.com/office/drawing/2014/main" id="{4B4DC5A6-B2A6-06EB-E974-590A2F812F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044575"/>
          </a:xfrm>
        </p:spPr>
        <p:txBody>
          <a:bodyPr/>
          <a:lstStyle/>
          <a:p>
            <a:r>
              <a:rPr lang="en-GB" altLang="en-US"/>
              <a:t>Example of our Day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9CFD67-028C-E390-96F3-880B0378DEA1}"/>
              </a:ext>
            </a:extLst>
          </p:cNvPr>
          <p:cNvSpPr txBox="1"/>
          <p:nvPr/>
        </p:nvSpPr>
        <p:spPr>
          <a:xfrm>
            <a:off x="1835150" y="1196975"/>
            <a:ext cx="7308850" cy="489364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dirty="0">
                <a:latin typeface="+mn-lt"/>
              </a:rPr>
              <a:t>08:40 Settling activity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09:00 Literacy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09.10 Snack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10.10- Phonics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10:30 Collective Worship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10:45 Playtime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11:05 Maths and Continuous Provision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12:00 Lunch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13:10 Registration and Fine Motor Skills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13:30 Understanding of the World and Continuous Provision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14:50 Story Time </a:t>
            </a:r>
          </a:p>
          <a:p>
            <a:pPr>
              <a:defRPr/>
            </a:pPr>
            <a:r>
              <a:rPr lang="en-GB" sz="2400" dirty="0">
                <a:latin typeface="+mn-lt"/>
              </a:rPr>
              <a:t>15:10 Ready for Home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3">
            <a:extLst>
              <a:ext uri="{FF2B5EF4-FFF2-40B4-BE49-F238E27FC236}">
                <a16:creationId xmlns:a16="http://schemas.microsoft.com/office/drawing/2014/main" id="{DFA3EBB2-47EE-9445-69C7-89804DA2A7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692150"/>
            <a:ext cx="7696200" cy="4968875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altLang="en-US" sz="4400" dirty="0"/>
              <a:t>Topics</a:t>
            </a:r>
          </a:p>
          <a:p>
            <a:pPr algn="ctr">
              <a:buFontTx/>
              <a:buNone/>
            </a:pPr>
            <a:r>
              <a:rPr lang="en-GB" altLang="en-US" sz="2800" dirty="0"/>
              <a:t>Autumn: All About Me</a:t>
            </a:r>
          </a:p>
          <a:p>
            <a:pPr algn="ctr">
              <a:buFontTx/>
              <a:buNone/>
            </a:pPr>
            <a:r>
              <a:rPr lang="en-GB" altLang="en-US" sz="2800" dirty="0"/>
              <a:t>Spring: Amazing Animals</a:t>
            </a:r>
          </a:p>
          <a:p>
            <a:pPr algn="ctr">
              <a:buFontTx/>
              <a:buNone/>
            </a:pPr>
            <a:r>
              <a:rPr lang="en-GB" altLang="en-US" sz="2800" dirty="0"/>
              <a:t>Summer: Ticket to Ride</a:t>
            </a:r>
          </a:p>
          <a:p>
            <a:pPr algn="ctr">
              <a:buFontTx/>
              <a:buNone/>
            </a:pPr>
            <a:r>
              <a:rPr lang="en-GB" altLang="en-US" sz="2800" dirty="0"/>
              <a:t>Wow Days at the start of each topic-look at our webpage!</a:t>
            </a:r>
          </a:p>
          <a:p>
            <a:pPr algn="ctr">
              <a:buFontTx/>
              <a:buNone/>
            </a:pPr>
            <a:r>
              <a:rPr lang="en-GB" altLang="en-US" sz="2800" dirty="0"/>
              <a:t>Specialist Weeks before each half term. </a:t>
            </a:r>
          </a:p>
          <a:p>
            <a:pPr algn="ctr">
              <a:buFontTx/>
              <a:buNone/>
            </a:pPr>
            <a:endParaRPr lang="en-GB" altLang="en-US" sz="44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131483D7-0B69-7233-4A0E-77D601AA2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97873"/>
            <a:ext cx="6870700" cy="997528"/>
          </a:xfrm>
        </p:spPr>
        <p:txBody>
          <a:bodyPr/>
          <a:lstStyle/>
          <a:p>
            <a:r>
              <a:rPr lang="en-GB" altLang="en-US"/>
              <a:t>Helpers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D6DFFC69-8300-BD49-C058-7F5DDDA7EF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423555"/>
            <a:ext cx="7696200" cy="4337050"/>
          </a:xfrm>
        </p:spPr>
        <p:txBody>
          <a:bodyPr/>
          <a:lstStyle/>
          <a:p>
            <a:r>
              <a:rPr lang="en-GB" altLang="en-US" dirty="0"/>
              <a:t>We would LOVE adult helpers to come in during the school day to help change books, read to children, play phonics and maths board games etc.</a:t>
            </a:r>
          </a:p>
          <a:p>
            <a:r>
              <a:rPr lang="en-GB" altLang="en-US" dirty="0"/>
              <a:t>If you are able to help; please go to the school office where they will have the relevant form for you to fill in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DCDF5717-3209-2FC9-DB44-25C8B4168E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/>
              <a:t>Thank you for coming!</a:t>
            </a:r>
          </a:p>
        </p:txBody>
      </p:sp>
      <p:sp>
        <p:nvSpPr>
          <p:cNvPr id="53250" name="Subtitle 2">
            <a:extLst>
              <a:ext uri="{FF2B5EF4-FFF2-40B4-BE49-F238E27FC236}">
                <a16:creationId xmlns:a16="http://schemas.microsoft.com/office/drawing/2014/main" id="{C5CC4BD5-328D-6E81-BA10-0ECA5871D3F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7601036F-3C83-4477-A148-C58B7DFBA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6870700" cy="987425"/>
          </a:xfrm>
        </p:spPr>
        <p:txBody>
          <a:bodyPr/>
          <a:lstStyle/>
          <a:p>
            <a:r>
              <a:rPr lang="en-US" altLang="en-US"/>
              <a:t>Rainbows Team</a:t>
            </a:r>
          </a:p>
        </p:txBody>
      </p:sp>
      <p:pic>
        <p:nvPicPr>
          <p:cNvPr id="29698" name="Picture 2">
            <a:extLst>
              <a:ext uri="{FF2B5EF4-FFF2-40B4-BE49-F238E27FC236}">
                <a16:creationId xmlns:a16="http://schemas.microsoft.com/office/drawing/2014/main" id="{EBD37879-3569-F603-70E5-95CBE677D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398588"/>
            <a:ext cx="1657350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F392D97-CFA8-2F56-CA20-FE9FDEB198BA}"/>
              </a:ext>
            </a:extLst>
          </p:cNvPr>
          <p:cNvSpPr txBox="1">
            <a:spLocks/>
          </p:cNvSpPr>
          <p:nvPr/>
        </p:nvSpPr>
        <p:spPr bwMode="auto">
          <a:xfrm>
            <a:off x="1908175" y="1392238"/>
            <a:ext cx="2117725" cy="98742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000" kern="0" dirty="0" err="1"/>
              <a:t>Ms</a:t>
            </a:r>
            <a:r>
              <a:rPr lang="en-US" sz="2000" kern="0" dirty="0"/>
              <a:t> Booth- Class TA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2CCA9F8-16BE-CA90-B37A-B08273C74581}"/>
              </a:ext>
            </a:extLst>
          </p:cNvPr>
          <p:cNvSpPr txBox="1">
            <a:spLocks/>
          </p:cNvSpPr>
          <p:nvPr/>
        </p:nvSpPr>
        <p:spPr bwMode="auto">
          <a:xfrm>
            <a:off x="1908175" y="2620963"/>
            <a:ext cx="2117725" cy="989012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000" kern="0" dirty="0" err="1"/>
              <a:t>Mrs</a:t>
            </a:r>
            <a:r>
              <a:rPr lang="en-US" sz="2000" kern="0" dirty="0"/>
              <a:t> </a:t>
            </a:r>
            <a:r>
              <a:rPr lang="en-US" sz="2000" kern="0" dirty="0" err="1"/>
              <a:t>Tourit</a:t>
            </a:r>
            <a:r>
              <a:rPr lang="en-US" sz="2000" kern="0" dirty="0"/>
              <a:t>- Class TA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E99A83-0330-3F88-02A2-17520EFF9C67}"/>
              </a:ext>
            </a:extLst>
          </p:cNvPr>
          <p:cNvSpPr txBox="1">
            <a:spLocks/>
          </p:cNvSpPr>
          <p:nvPr/>
        </p:nvSpPr>
        <p:spPr bwMode="auto">
          <a:xfrm>
            <a:off x="5867400" y="2762250"/>
            <a:ext cx="2363788" cy="989013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000" kern="0" dirty="0" err="1"/>
              <a:t>Mrs</a:t>
            </a:r>
            <a:r>
              <a:rPr lang="en-US" sz="2000" kern="0" dirty="0"/>
              <a:t> Law- Music teacher (Thursdays)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5A87833-5B04-F24E-D586-2EE5C9C85AB7}"/>
              </a:ext>
            </a:extLst>
          </p:cNvPr>
          <p:cNvSpPr txBox="1">
            <a:spLocks/>
          </p:cNvSpPr>
          <p:nvPr/>
        </p:nvSpPr>
        <p:spPr bwMode="auto">
          <a:xfrm>
            <a:off x="4025900" y="4152900"/>
            <a:ext cx="2117725" cy="987425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endParaRPr lang="en-US" sz="2000" kern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0370A7E-01E4-FE83-C6AE-A31730F49178}"/>
              </a:ext>
            </a:extLst>
          </p:cNvPr>
          <p:cNvSpPr txBox="1">
            <a:spLocks/>
          </p:cNvSpPr>
          <p:nvPr/>
        </p:nvSpPr>
        <p:spPr bwMode="auto">
          <a:xfrm>
            <a:off x="1913577" y="4080056"/>
            <a:ext cx="2119313" cy="987425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000" kern="0" dirty="0" err="1"/>
              <a:t>Mrs</a:t>
            </a:r>
            <a:r>
              <a:rPr lang="en-US" sz="2000" kern="0" dirty="0"/>
              <a:t> Martinez- Class TA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17A082-0385-FC4D-5B7D-9CBF0C9BE5C0}"/>
              </a:ext>
            </a:extLst>
          </p:cNvPr>
          <p:cNvSpPr txBox="1">
            <a:spLocks/>
          </p:cNvSpPr>
          <p:nvPr/>
        </p:nvSpPr>
        <p:spPr bwMode="auto">
          <a:xfrm>
            <a:off x="5989637" y="4225744"/>
            <a:ext cx="2119313" cy="987425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000" kern="0" dirty="0" err="1"/>
              <a:t>Mrs</a:t>
            </a:r>
            <a:r>
              <a:rPr lang="en-US" sz="2000" kern="0" dirty="0"/>
              <a:t> </a:t>
            </a:r>
            <a:r>
              <a:rPr lang="en-US" sz="2000" kern="0" dirty="0" err="1"/>
              <a:t>Souska</a:t>
            </a:r>
            <a:r>
              <a:rPr lang="en-US" sz="2000" kern="0" dirty="0"/>
              <a:t>- Forest School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65" y="4423046"/>
            <a:ext cx="1288869" cy="128886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233" y="2772682"/>
            <a:ext cx="1240532" cy="124053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89" y="4221662"/>
            <a:ext cx="1384548" cy="13845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093" y="2393951"/>
            <a:ext cx="1312540" cy="13125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CB2E197E-6FC4-69B6-DBB3-B137CCAD483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333375"/>
            <a:ext cx="7696200" cy="576263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3600"/>
              <a:t>What is the Early Years Foundation Stage? </a:t>
            </a:r>
            <a:endParaRPr lang="en-GB" altLang="en-US" sz="3600"/>
          </a:p>
        </p:txBody>
      </p:sp>
      <p:sp>
        <p:nvSpPr>
          <p:cNvPr id="33796" name="Text Box 4">
            <a:extLst>
              <a:ext uri="{FF2B5EF4-FFF2-40B4-BE49-F238E27FC236}">
                <a16:creationId xmlns:a16="http://schemas.microsoft.com/office/drawing/2014/main" id="{3018AA71-DC36-AFE3-1379-315212C09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557338"/>
            <a:ext cx="7848600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The Early Years Foundation Stage (E.Y.F.S.) is the stage of education for children from </a:t>
            </a:r>
            <a:r>
              <a:rPr lang="en-GB" altLang="en-US" sz="2800">
                <a:solidFill>
                  <a:schemeClr val="folHlink"/>
                </a:solidFill>
              </a:rPr>
              <a:t>birth</a:t>
            </a:r>
            <a:r>
              <a:rPr lang="en-GB" altLang="en-US" sz="2800"/>
              <a:t> to the </a:t>
            </a:r>
            <a:r>
              <a:rPr lang="en-GB" altLang="en-US" sz="2800">
                <a:solidFill>
                  <a:schemeClr val="folHlink"/>
                </a:solidFill>
              </a:rPr>
              <a:t>end of the Reception year.</a:t>
            </a:r>
            <a:r>
              <a:rPr lang="en-GB" altLang="en-US" sz="2800"/>
              <a:t> </a:t>
            </a:r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3DED949F-4C8E-20E1-6E39-2E032C903A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2997200"/>
            <a:ext cx="799306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It is based on the recognition that children learn best through </a:t>
            </a:r>
            <a:r>
              <a:rPr lang="en-US" altLang="en-US" sz="2800">
                <a:solidFill>
                  <a:schemeClr val="folHlink"/>
                </a:solidFill>
              </a:rPr>
              <a:t>play and active learning.</a:t>
            </a:r>
            <a:r>
              <a:rPr lang="en-US" altLang="en-US" sz="2800"/>
              <a:t> 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56205C9D-C8B2-9472-2521-DC77E8C5A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149725"/>
            <a:ext cx="79930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800"/>
          </a:p>
        </p:txBody>
      </p:sp>
      <p:sp>
        <p:nvSpPr>
          <p:cNvPr id="3" name="Text Box 6">
            <a:extLst>
              <a:ext uri="{FF2B5EF4-FFF2-40B4-BE49-F238E27FC236}">
                <a16:creationId xmlns:a16="http://schemas.microsoft.com/office/drawing/2014/main" id="{4AD664B8-2EDE-155E-6132-5536DCA6C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581525"/>
            <a:ext cx="6626225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ja-JP" sz="1800" b="1" dirty="0">
                <a:latin typeface="Comic Sans MS"/>
                <a:ea typeface="ＭＳ Ｐゴシック"/>
                <a:cs typeface="Arial"/>
              </a:rPr>
              <a:t>This is a very important stage as it helps your child </a:t>
            </a:r>
            <a:r>
              <a:rPr lang="en-GB" altLang="ja-JP" sz="1800" b="1" dirty="0">
                <a:highlight>
                  <a:srgbClr val="FFFF00"/>
                </a:highlight>
                <a:latin typeface="Comic Sans MS"/>
                <a:ea typeface="ＭＳ Ｐゴシック"/>
                <a:cs typeface="Arial"/>
              </a:rPr>
              <a:t>get ready for school as well as preparing them for their future learning and successes</a:t>
            </a:r>
            <a:r>
              <a:rPr lang="en-GB" altLang="ja-JP" sz="1800" b="1" dirty="0">
                <a:latin typeface="Comic Sans MS"/>
                <a:ea typeface="ＭＳ Ｐゴシック"/>
                <a:cs typeface="Arial"/>
              </a:rPr>
              <a:t>. From when your child is born up until the age of 5, their early years experience should be happy, active, exciting, fun and secure; and support their development, care and learning needs.</a:t>
            </a:r>
            <a:r>
              <a:rPr lang="en-GB" altLang="ja-JP" sz="1800" dirty="0">
                <a:latin typeface="Comic Sans MS"/>
                <a:ea typeface="ＭＳ Ｐゴシック"/>
                <a:cs typeface="Arial"/>
              </a:rPr>
              <a:t> </a:t>
            </a:r>
            <a:endParaRPr lang="en-US" altLang="en-US" sz="1800">
              <a:latin typeface="Comic Sans MS"/>
              <a:ea typeface="ＭＳ Ｐゴシック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  <p:bldP spid="33796" grpId="0"/>
      <p:bldP spid="33798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4">
            <a:extLst>
              <a:ext uri="{FF2B5EF4-FFF2-40B4-BE49-F238E27FC236}">
                <a16:creationId xmlns:a16="http://schemas.microsoft.com/office/drawing/2014/main" id="{9198B28C-1325-EA4F-0234-10145C9EC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836613"/>
            <a:ext cx="76327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/>
              <a:t>The E.Y.F.S. has 4 themes. These are:</a:t>
            </a:r>
          </a:p>
        </p:txBody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FB6CC621-A109-6D78-364F-9C36B8EAB1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5763" y="1989138"/>
            <a:ext cx="7488237" cy="3503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/>
              <a:t>1		A Unique Child</a:t>
            </a:r>
          </a:p>
          <a:p>
            <a:pPr>
              <a:spcBef>
                <a:spcPct val="0"/>
              </a:spcBef>
            </a:pPr>
            <a:endParaRPr lang="en-GB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/>
              <a:t>2		Positive Relationships</a:t>
            </a:r>
          </a:p>
          <a:p>
            <a:pPr>
              <a:spcBef>
                <a:spcPct val="0"/>
              </a:spcBef>
            </a:pPr>
            <a:endParaRPr lang="en-GB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/>
              <a:t>3		Enabling Environments</a:t>
            </a:r>
          </a:p>
          <a:p>
            <a:pPr>
              <a:spcBef>
                <a:spcPct val="0"/>
              </a:spcBef>
              <a:buFontTx/>
              <a:buAutoNum type="arabicPlain" startAt="3"/>
            </a:pPr>
            <a:endParaRPr lang="en-GB" altLang="en-US"/>
          </a:p>
          <a:p>
            <a:pPr>
              <a:spcBef>
                <a:spcPct val="0"/>
              </a:spcBef>
              <a:buFontTx/>
              <a:buNone/>
            </a:pPr>
            <a:r>
              <a:rPr lang="en-GB" altLang="en-US"/>
              <a:t>4		Learning and Development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3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3">
            <a:extLst>
              <a:ext uri="{FF2B5EF4-FFF2-40B4-BE49-F238E27FC236}">
                <a16:creationId xmlns:a16="http://schemas.microsoft.com/office/drawing/2014/main" id="{F1E7A89D-74BE-C5CB-09FB-0BE8AF58F49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04813"/>
            <a:ext cx="7696200" cy="1368425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/>
              <a:t>  </a:t>
            </a:r>
            <a:endParaRPr lang="en-GB" altLang="en-US" sz="2800"/>
          </a:p>
        </p:txBody>
      </p:sp>
      <p:sp>
        <p:nvSpPr>
          <p:cNvPr id="32770" name="Text Box 4">
            <a:extLst>
              <a:ext uri="{FF2B5EF4-FFF2-40B4-BE49-F238E27FC236}">
                <a16:creationId xmlns:a16="http://schemas.microsoft.com/office/drawing/2014/main" id="{5E3A9E6D-514F-A798-57B8-7BB7FFC45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2205038"/>
            <a:ext cx="8207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AutoNum type="arabicPeriod"/>
            </a:pPr>
            <a:endParaRPr lang="en-US" altLang="en-US" sz="2000"/>
          </a:p>
        </p:txBody>
      </p:sp>
      <p:sp>
        <p:nvSpPr>
          <p:cNvPr id="32771" name="Rectangle 8">
            <a:extLst>
              <a:ext uri="{FF2B5EF4-FFF2-40B4-BE49-F238E27FC236}">
                <a16:creationId xmlns:a16="http://schemas.microsoft.com/office/drawing/2014/main" id="{8C81976C-FDD4-5324-69F9-8F28DAF1C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80645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ja-JP" sz="2400">
                <a:ea typeface="ＭＳ Ｐゴシック" panose="020B0600070205080204" pitchFamily="34" charset="-128"/>
              </a:rPr>
              <a:t>Children should mostly develop the </a:t>
            </a:r>
            <a:r>
              <a:rPr lang="en-GB" altLang="ja-JP" sz="2400" b="1">
                <a:ea typeface="ＭＳ Ｐゴシック" panose="020B0600070205080204" pitchFamily="34" charset="-128"/>
              </a:rPr>
              <a:t>3 prime areas </a:t>
            </a:r>
            <a:r>
              <a:rPr lang="en-GB" altLang="ja-JP" sz="2400">
                <a:ea typeface="ＭＳ Ｐゴシック" panose="020B0600070205080204" pitchFamily="34" charset="-128"/>
              </a:rPr>
              <a:t>first. These are: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Ｐゴシック" panose="020B0600070205080204" pitchFamily="34" charset="-128"/>
              </a:rPr>
              <a:t>1. Communication and language</a:t>
            </a:r>
            <a:endParaRPr lang="en-GB" altLang="ja-JP" sz="2400">
              <a:ea typeface="ＭＳ Ｐゴシック" panose="020B0600070205080204" pitchFamily="34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Ｐゴシック" panose="020B0600070205080204" pitchFamily="34" charset="-128"/>
              </a:rPr>
              <a:t>2. Physical development</a:t>
            </a:r>
            <a:endParaRPr lang="en-GB" altLang="ja-JP" sz="2400">
              <a:ea typeface="ＭＳ Ｐゴシック" panose="020B0600070205080204" pitchFamily="34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2400">
                <a:ea typeface="ＭＳ Ｐゴシック" panose="020B0600070205080204" pitchFamily="34" charset="-128"/>
              </a:rPr>
              <a:t>3. Personal, social and emotional development. </a:t>
            </a:r>
          </a:p>
        </p:txBody>
      </p:sp>
      <p:sp>
        <p:nvSpPr>
          <p:cNvPr id="32772" name="Rectangle 9">
            <a:extLst>
              <a:ext uri="{FF2B5EF4-FFF2-40B4-BE49-F238E27FC236}">
                <a16:creationId xmlns:a16="http://schemas.microsoft.com/office/drawing/2014/main" id="{F1699B65-CEF8-83EA-81FB-2DAE4D49A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0350"/>
            <a:ext cx="7561262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ja-JP" sz="2400">
                <a:ea typeface="ＭＳ Ｐゴシック" panose="020B0600070205080204" pitchFamily="34" charset="-128"/>
              </a:rPr>
              <a:t>Your child will be learning skills, acquiring new knowledge and demonstrating their understanding through </a:t>
            </a:r>
            <a:r>
              <a:rPr lang="en-GB" altLang="ja-JP" sz="2400" b="1">
                <a:ea typeface="ＭＳ Ｐゴシック" panose="020B0600070205080204" pitchFamily="34" charset="-128"/>
              </a:rPr>
              <a:t>7 areas of learning and development</a:t>
            </a:r>
            <a:endParaRPr lang="en-GB" altLang="en-US" sz="2400" b="1"/>
          </a:p>
        </p:txBody>
      </p:sp>
      <p:sp>
        <p:nvSpPr>
          <p:cNvPr id="32773" name="Rectangle 11">
            <a:extLst>
              <a:ext uri="{FF2B5EF4-FFF2-40B4-BE49-F238E27FC236}">
                <a16:creationId xmlns:a16="http://schemas.microsoft.com/office/drawing/2014/main" id="{94F48A65-2514-340E-FA47-050288371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776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2774" name="Rectangle 12">
            <a:extLst>
              <a:ext uri="{FF2B5EF4-FFF2-40B4-BE49-F238E27FC236}">
                <a16:creationId xmlns:a16="http://schemas.microsoft.com/office/drawing/2014/main" id="{EC4A229F-68A1-5975-49FC-B413BCA099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3860800"/>
            <a:ext cx="5976938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As children grow, the prime areas will help them to develop skills in </a:t>
            </a:r>
            <a:r>
              <a:rPr lang="en-GB" altLang="ja-JP" sz="2400" b="1">
                <a:ea typeface="MS Mincho" panose="02020609040205080304" pitchFamily="49" charset="-128"/>
                <a:cs typeface="Times New Roman" panose="02020603050405020304" pitchFamily="18" charset="0"/>
              </a:rPr>
              <a:t>4 specific areas</a:t>
            </a:r>
            <a:r>
              <a:rPr lang="en-GB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. These are: </a:t>
            </a:r>
          </a:p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1. Literacy; </a:t>
            </a:r>
            <a:endParaRPr lang="en-GB" altLang="ja-JP" sz="240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2. Mathematics; </a:t>
            </a:r>
            <a:endParaRPr lang="en-GB" altLang="ja-JP" sz="240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3. Understanding the world; and</a:t>
            </a:r>
            <a:endParaRPr lang="en-GB" altLang="ja-JP" sz="240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en-US" altLang="ja-JP" sz="2400">
                <a:ea typeface="MS Mincho" panose="02020609040205080304" pitchFamily="49" charset="-128"/>
                <a:cs typeface="Times New Roman" panose="02020603050405020304" pitchFamily="18" charset="0"/>
              </a:rPr>
              <a:t>4. Expressive arts and design.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>
            <a:extLst>
              <a:ext uri="{FF2B5EF4-FFF2-40B4-BE49-F238E27FC236}">
                <a16:creationId xmlns:a16="http://schemas.microsoft.com/office/drawing/2014/main" id="{9677B662-5ED7-D796-685B-9D1439CBD7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115888"/>
            <a:ext cx="7631113" cy="1600201"/>
          </a:xfrm>
        </p:spPr>
        <p:txBody>
          <a:bodyPr/>
          <a:lstStyle/>
          <a:p>
            <a:pPr eaLnBrk="1" hangingPunct="1"/>
            <a:r>
              <a:rPr lang="en-GB" altLang="en-US" b="1" u="sng"/>
              <a:t>Personal, Social and Emotional Development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B4766A71-FA50-4AF3-FA33-965CE3BF41AF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484438" y="2205038"/>
            <a:ext cx="5976937" cy="44640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SzPct val="175000"/>
              <a:buFontTx/>
              <a:buNone/>
            </a:pPr>
            <a:r>
              <a:rPr lang="en-GB" altLang="en-US" sz="1400" dirty="0"/>
              <a:t> </a:t>
            </a:r>
          </a:p>
          <a:p>
            <a:pPr eaLnBrk="1" hangingPunct="1">
              <a:lnSpc>
                <a:spcPct val="80000"/>
              </a:lnSpc>
              <a:buSzPct val="175000"/>
            </a:pPr>
            <a:r>
              <a:rPr lang="en-GB" altLang="en-US" sz="2400" dirty="0"/>
              <a:t>Become self-confident;</a:t>
            </a:r>
          </a:p>
          <a:p>
            <a:pPr eaLnBrk="1" hangingPunct="1">
              <a:lnSpc>
                <a:spcPct val="80000"/>
              </a:lnSpc>
              <a:buSzPct val="175000"/>
              <a:buFontTx/>
              <a:buNone/>
            </a:pPr>
            <a:endParaRPr lang="en-GB" altLang="en-US" sz="2400" dirty="0"/>
          </a:p>
          <a:p>
            <a:pPr eaLnBrk="1" hangingPunct="1">
              <a:lnSpc>
                <a:spcPct val="80000"/>
              </a:lnSpc>
              <a:buSzPct val="175000"/>
            </a:pPr>
            <a:r>
              <a:rPr lang="en-GB" altLang="en-US" sz="2400" dirty="0"/>
              <a:t>Have awareness of their own feelings and feelings of others;</a:t>
            </a:r>
          </a:p>
          <a:p>
            <a:pPr eaLnBrk="1" hangingPunct="1">
              <a:lnSpc>
                <a:spcPct val="80000"/>
              </a:lnSpc>
              <a:buSzPct val="175000"/>
              <a:buFontTx/>
              <a:buNone/>
            </a:pPr>
            <a:endParaRPr lang="en-GB" altLang="en-US" sz="2400" dirty="0"/>
          </a:p>
          <a:p>
            <a:pPr eaLnBrk="1" hangingPunct="1">
              <a:lnSpc>
                <a:spcPct val="80000"/>
              </a:lnSpc>
              <a:buSzPct val="175000"/>
            </a:pPr>
            <a:r>
              <a:rPr lang="en-GB" altLang="en-US" sz="2400" dirty="0"/>
              <a:t>Take an interest in things;</a:t>
            </a:r>
          </a:p>
          <a:p>
            <a:pPr eaLnBrk="1" hangingPunct="1">
              <a:lnSpc>
                <a:spcPct val="80000"/>
              </a:lnSpc>
              <a:buSzPct val="175000"/>
            </a:pPr>
            <a:endParaRPr lang="en-GB" altLang="en-US" sz="2400" dirty="0"/>
          </a:p>
          <a:p>
            <a:pPr eaLnBrk="1" hangingPunct="1">
              <a:lnSpc>
                <a:spcPct val="80000"/>
              </a:lnSpc>
              <a:buSzPct val="175000"/>
            </a:pPr>
            <a:r>
              <a:rPr lang="en-GB" altLang="en-US" sz="2400" dirty="0"/>
              <a:t>Become independent;</a:t>
            </a:r>
          </a:p>
          <a:p>
            <a:pPr eaLnBrk="1" hangingPunct="1">
              <a:lnSpc>
                <a:spcPct val="80000"/>
              </a:lnSpc>
              <a:buSzPct val="175000"/>
            </a:pPr>
            <a:endParaRPr lang="en-GB" altLang="en-US" sz="2400" dirty="0"/>
          </a:p>
          <a:p>
            <a:pPr eaLnBrk="1" hangingPunct="1">
              <a:lnSpc>
                <a:spcPct val="80000"/>
              </a:lnSpc>
              <a:buSzPct val="175000"/>
            </a:pPr>
            <a:r>
              <a:rPr lang="en-GB" altLang="en-US" sz="2400" dirty="0"/>
              <a:t>Tell the difference between right and wrong.</a:t>
            </a:r>
          </a:p>
        </p:txBody>
      </p:sp>
      <p:pic>
        <p:nvPicPr>
          <p:cNvPr id="33795" name="Picture 6" descr="j0232049">
            <a:extLst>
              <a:ext uri="{FF2B5EF4-FFF2-40B4-BE49-F238E27FC236}">
                <a16:creationId xmlns:a16="http://schemas.microsoft.com/office/drawing/2014/main" id="{E1569F34-EEC9-DF4A-ACBB-F9DB411EF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2205038"/>
            <a:ext cx="1706563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6" name="Text Box 9">
            <a:extLst>
              <a:ext uri="{FF2B5EF4-FFF2-40B4-BE49-F238E27FC236}">
                <a16:creationId xmlns:a16="http://schemas.microsoft.com/office/drawing/2014/main" id="{7D00F087-CCF9-AF54-D471-13C4A3E3D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628775"/>
            <a:ext cx="6121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buSzPct val="175000"/>
              <a:buFontTx/>
              <a:buNone/>
            </a:pPr>
            <a:r>
              <a:rPr lang="en-GB" altLang="en-US" sz="2800" dirty="0"/>
              <a:t>The children will be learning to: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7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326FB7F0-9763-6144-A8F8-00C3874BF8D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100013"/>
            <a:ext cx="6870700" cy="1600201"/>
          </a:xfrm>
        </p:spPr>
        <p:txBody>
          <a:bodyPr/>
          <a:lstStyle/>
          <a:p>
            <a:pPr eaLnBrk="1" hangingPunct="1"/>
            <a:r>
              <a:rPr lang="en-GB" altLang="en-US" b="1" u="sng"/>
              <a:t>Communication and Language 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4F6208D4-4714-5720-AA5D-EAD43ED0EF36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79613" y="2393950"/>
            <a:ext cx="6186487" cy="4203700"/>
          </a:xfrm>
        </p:spPr>
        <p:txBody>
          <a:bodyPr/>
          <a:lstStyle/>
          <a:p>
            <a:pPr eaLnBrk="1" hangingPunct="1">
              <a:buSzPct val="175000"/>
            </a:pPr>
            <a:endParaRPr lang="en-GB" altLang="en-US" sz="1400" dirty="0"/>
          </a:p>
          <a:p>
            <a:pPr eaLnBrk="1" hangingPunct="1">
              <a:buSzPct val="175000"/>
            </a:pPr>
            <a:r>
              <a:rPr lang="en-GB" altLang="en-US" sz="2800" dirty="0"/>
              <a:t>Talk confidently and clearly;</a:t>
            </a:r>
          </a:p>
          <a:p>
            <a:pPr eaLnBrk="1" hangingPunct="1">
              <a:buSzPct val="175000"/>
            </a:pPr>
            <a:r>
              <a:rPr lang="en-GB" altLang="en-US" sz="2800" dirty="0"/>
              <a:t>Show awareness of listener</a:t>
            </a:r>
          </a:p>
          <a:p>
            <a:pPr eaLnBrk="1" hangingPunct="1">
              <a:buSzPct val="175000"/>
            </a:pPr>
            <a:r>
              <a:rPr lang="en-GB" altLang="en-US" sz="2800" dirty="0"/>
              <a:t>Enjoy listening to stories, songs and poems, showing good attention;</a:t>
            </a:r>
          </a:p>
          <a:p>
            <a:pPr eaLnBrk="1" hangingPunct="1">
              <a:buSzPct val="175000"/>
            </a:pPr>
            <a:r>
              <a:rPr lang="en-GB" altLang="en-US" sz="2800" dirty="0"/>
              <a:t>Follow instructions;</a:t>
            </a:r>
          </a:p>
          <a:p>
            <a:pPr eaLnBrk="1" hangingPunct="1">
              <a:buSzPct val="175000"/>
            </a:pPr>
            <a:r>
              <a:rPr lang="en-GB" altLang="en-US" sz="2800" dirty="0"/>
              <a:t>Answer questions about stories</a:t>
            </a:r>
          </a:p>
          <a:p>
            <a:pPr eaLnBrk="1" hangingPunct="1">
              <a:buSzPct val="175000"/>
            </a:pPr>
            <a:endParaRPr lang="en-GB" altLang="en-US" sz="2800" dirty="0"/>
          </a:p>
          <a:p>
            <a:pPr eaLnBrk="1" hangingPunct="1">
              <a:buSzPct val="175000"/>
              <a:buFontTx/>
              <a:buNone/>
            </a:pPr>
            <a:endParaRPr lang="en-GB" altLang="en-US" sz="2800" dirty="0"/>
          </a:p>
          <a:p>
            <a:pPr eaLnBrk="1" hangingPunct="1">
              <a:buSzPct val="175000"/>
              <a:buFontTx/>
              <a:buNone/>
            </a:pPr>
            <a:endParaRPr lang="en-GB" altLang="en-US" sz="2800" dirty="0"/>
          </a:p>
          <a:p>
            <a:pPr eaLnBrk="1" hangingPunct="1">
              <a:buSzPct val="175000"/>
            </a:pPr>
            <a:endParaRPr lang="en-GB" altLang="en-US" sz="2800" dirty="0"/>
          </a:p>
        </p:txBody>
      </p:sp>
      <p:pic>
        <p:nvPicPr>
          <p:cNvPr id="34819" name="Picture 5" descr="j0232988">
            <a:extLst>
              <a:ext uri="{FF2B5EF4-FFF2-40B4-BE49-F238E27FC236}">
                <a16:creationId xmlns:a16="http://schemas.microsoft.com/office/drawing/2014/main" id="{1EE76613-84BC-B647-8D8C-282BFDCA9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57388"/>
            <a:ext cx="1844675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Text Box 6">
            <a:extLst>
              <a:ext uri="{FF2B5EF4-FFF2-40B4-BE49-F238E27FC236}">
                <a16:creationId xmlns:a16="http://schemas.microsoft.com/office/drawing/2014/main" id="{8719D97E-EEFC-C912-AAC9-28D9E6CAE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8175" y="1700213"/>
            <a:ext cx="6264275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SzPct val="175000"/>
              <a:buFontTx/>
              <a:buNone/>
            </a:pPr>
            <a:r>
              <a:rPr lang="en-GB" altLang="en-US" sz="2800"/>
              <a:t>The children will be learning to: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GB" altLang="en-US"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>
            <a:extLst>
              <a:ext uri="{FF2B5EF4-FFF2-40B4-BE49-F238E27FC236}">
                <a16:creationId xmlns:a16="http://schemas.microsoft.com/office/drawing/2014/main" id="{E6F730A4-47BC-4148-5B51-0E517260B6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-315913"/>
            <a:ext cx="6870700" cy="1260476"/>
          </a:xfrm>
        </p:spPr>
        <p:txBody>
          <a:bodyPr/>
          <a:lstStyle/>
          <a:p>
            <a:pPr eaLnBrk="1" hangingPunct="1"/>
            <a:r>
              <a:rPr lang="en-GB" altLang="en-US" b="1" u="sng"/>
              <a:t>Physical Development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20B9650C-6F2F-99FD-1340-9A4D368899EE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68538" y="2636838"/>
            <a:ext cx="6408737" cy="4392612"/>
          </a:xfrm>
        </p:spPr>
        <p:txBody>
          <a:bodyPr/>
          <a:lstStyle/>
          <a:p>
            <a:pPr eaLnBrk="1" hangingPunct="1">
              <a:buSzPct val="175000"/>
            </a:pPr>
            <a:r>
              <a:rPr lang="en-GB" altLang="en-US" sz="2800" dirty="0"/>
              <a:t>Move confidently;</a:t>
            </a:r>
          </a:p>
          <a:p>
            <a:pPr eaLnBrk="1" hangingPunct="1">
              <a:buSzPct val="175000"/>
            </a:pPr>
            <a:r>
              <a:rPr lang="en-GB" altLang="en-US" sz="2800" dirty="0"/>
              <a:t>Control their body;</a:t>
            </a:r>
          </a:p>
          <a:p>
            <a:pPr eaLnBrk="1" hangingPunct="1">
              <a:buSzPct val="175000"/>
            </a:pPr>
            <a:r>
              <a:rPr lang="en-GB" altLang="en-US" sz="2800" dirty="0"/>
              <a:t>Handle equipment.</a:t>
            </a:r>
            <a:r>
              <a:rPr lang="en-GB" altLang="en-US" sz="3600" dirty="0"/>
              <a:t> </a:t>
            </a:r>
          </a:p>
          <a:p>
            <a:pPr eaLnBrk="1" hangingPunct="1">
              <a:buSzPct val="175000"/>
            </a:pPr>
            <a:r>
              <a:rPr lang="en-GB" altLang="en-US" sz="2800" dirty="0"/>
              <a:t>Manage their own basic hygiene and personal needs including dressing and undressing independently</a:t>
            </a:r>
          </a:p>
          <a:p>
            <a:pPr eaLnBrk="1" hangingPunct="1">
              <a:buSzPct val="175000"/>
              <a:buFontTx/>
              <a:buNone/>
            </a:pPr>
            <a:endParaRPr lang="en-GB" altLang="en-US" sz="3600" dirty="0"/>
          </a:p>
          <a:p>
            <a:pPr eaLnBrk="1" hangingPunct="1">
              <a:buSzPct val="175000"/>
              <a:buFontTx/>
              <a:buNone/>
            </a:pPr>
            <a:endParaRPr lang="en-GB" altLang="en-US" sz="3600" dirty="0"/>
          </a:p>
        </p:txBody>
      </p:sp>
      <p:pic>
        <p:nvPicPr>
          <p:cNvPr id="31748" name="Picture 4" descr="j0232734">
            <a:extLst>
              <a:ext uri="{FF2B5EF4-FFF2-40B4-BE49-F238E27FC236}">
                <a16:creationId xmlns:a16="http://schemas.microsoft.com/office/drawing/2014/main" id="{11E83765-D13E-8105-EF11-E6239AD2E462}"/>
              </a:ext>
            </a:extLst>
          </p:cNvPr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1700213"/>
            <a:ext cx="2089150" cy="2030412"/>
          </a:xfrm>
        </p:spPr>
      </p:pic>
      <p:sp>
        <p:nvSpPr>
          <p:cNvPr id="35844" name="Text Box 6">
            <a:extLst>
              <a:ext uri="{FF2B5EF4-FFF2-40B4-BE49-F238E27FC236}">
                <a16:creationId xmlns:a16="http://schemas.microsoft.com/office/drawing/2014/main" id="{0EC2FB5B-70AD-C069-BB62-7B6228569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484313"/>
            <a:ext cx="576103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/>
              <a:t>The children will be learning to:</a:t>
            </a:r>
          </a:p>
        </p:txBody>
      </p:sp>
      <p:pic>
        <p:nvPicPr>
          <p:cNvPr id="35845" name="Picture 4" descr="j0232883">
            <a:extLst>
              <a:ext uri="{FF2B5EF4-FFF2-40B4-BE49-F238E27FC236}">
                <a16:creationId xmlns:a16="http://schemas.microsoft.com/office/drawing/2014/main" id="{0B713219-6E8B-D70A-3E92-862C897F4A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29225"/>
            <a:ext cx="1558925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rayons">
  <a:themeElements>
    <a:clrScheme name="1_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1_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rayons 1">
    <a:dk1>
      <a:srgbClr val="000000"/>
    </a:dk1>
    <a:lt1>
      <a:srgbClr val="FFFFFF"/>
    </a:lt1>
    <a:dk2>
      <a:srgbClr val="FF0000"/>
    </a:dk2>
    <a:lt2>
      <a:srgbClr val="FFB800"/>
    </a:lt2>
    <a:accent1>
      <a:srgbClr val="FFEF66"/>
    </a:accent1>
    <a:accent2>
      <a:srgbClr val="000000"/>
    </a:accent2>
    <a:accent3>
      <a:srgbClr val="FFFFFF"/>
    </a:accent3>
    <a:accent4>
      <a:srgbClr val="000000"/>
    </a:accent4>
    <a:accent5>
      <a:srgbClr val="FFF6B8"/>
    </a:accent5>
    <a:accent6>
      <a:srgbClr val="000000"/>
    </a:accent6>
    <a:hlink>
      <a:srgbClr val="00B200"/>
    </a:hlink>
    <a:folHlink>
      <a:srgbClr val="703DF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1CD68630ACCB4CA4DB0975D661DFDE" ma:contentTypeVersion="14" ma:contentTypeDescription="Create a new document." ma:contentTypeScope="" ma:versionID="9d4a90a984777a27fa81fd76a8293a3a">
  <xsd:schema xmlns:xsd="http://www.w3.org/2001/XMLSchema" xmlns:xs="http://www.w3.org/2001/XMLSchema" xmlns:p="http://schemas.microsoft.com/office/2006/metadata/properties" xmlns:ns2="bd7b37f8-35a4-4e44-8513-5240c82d9e07" xmlns:ns3="36b312dc-1890-46d7-bf7a-ef2c61f2d03a" targetNamespace="http://schemas.microsoft.com/office/2006/metadata/properties" ma:root="true" ma:fieldsID="3465088e015e0d757a09149e5783d2b8" ns2:_="" ns3:_="">
    <xsd:import namespace="bd7b37f8-35a4-4e44-8513-5240c82d9e07"/>
    <xsd:import namespace="36b312dc-1890-46d7-bf7a-ef2c61f2d0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b37f8-35a4-4e44-8513-5240c82d9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1838b120-5798-4ccf-a50c-d9e6292788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312dc-1890-46d7-bf7a-ef2c61f2d03a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51cc8149-9c56-44ab-8065-4397a89bfc30}" ma:internalName="TaxCatchAll" ma:showField="CatchAllData" ma:web="36b312dc-1890-46d7-bf7a-ef2c61f2d03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b312dc-1890-46d7-bf7a-ef2c61f2d03a" xsi:nil="true"/>
    <lcf76f155ced4ddcb4097134ff3c332f xmlns="bd7b37f8-35a4-4e44-8513-5240c82d9e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08D6A8B-05D9-41BE-8DBD-F3D67A5D33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17D687-CC29-4AD6-9ED8-CA50929654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7b37f8-35a4-4e44-8513-5240c82d9e07"/>
    <ds:schemaRef ds:uri="36b312dc-1890-46d7-bf7a-ef2c61f2d03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8546E40-987B-40D5-BBFA-7A9261A912D7}">
  <ds:schemaRefs>
    <ds:schemaRef ds:uri="bd7b37f8-35a4-4e44-8513-5240c82d9e07"/>
    <ds:schemaRef ds:uri="http://purl.org/dc/terms/"/>
    <ds:schemaRef ds:uri="http://schemas.microsoft.com/office/2006/metadata/properties"/>
    <ds:schemaRef ds:uri="http://schemas.microsoft.com/office/2006/documentManagement/types"/>
    <ds:schemaRef ds:uri="36b312dc-1890-46d7-bf7a-ef2c61f2d03a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1624</TotalTime>
  <Words>1197</Words>
  <Application>Microsoft Office PowerPoint</Application>
  <PresentationFormat>On-screen Show (4:3)</PresentationFormat>
  <Paragraphs>162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Crayons</vt:lpstr>
      <vt:lpstr>1_Crayons</vt:lpstr>
      <vt:lpstr>Welcome to</vt:lpstr>
      <vt:lpstr>Rainbows Teaching Staff</vt:lpstr>
      <vt:lpstr>Rainbows Team</vt:lpstr>
      <vt:lpstr>PowerPoint Presentation</vt:lpstr>
      <vt:lpstr>PowerPoint Presentation</vt:lpstr>
      <vt:lpstr>PowerPoint Presentation</vt:lpstr>
      <vt:lpstr>Personal, Social and Emotional Development</vt:lpstr>
      <vt:lpstr>Communication and Language </vt:lpstr>
      <vt:lpstr>Physical Development</vt:lpstr>
      <vt:lpstr>Literacy</vt:lpstr>
      <vt:lpstr>Mathematics</vt:lpstr>
      <vt:lpstr>Understanding the World</vt:lpstr>
      <vt:lpstr>Expressive Arts and Design</vt:lpstr>
      <vt:lpstr>PowerPoint Presentation</vt:lpstr>
      <vt:lpstr>Two parents evening throughout the year  End of term report  Communication throughout the year</vt:lpstr>
      <vt:lpstr>PowerPoint Presentation</vt:lpstr>
      <vt:lpstr>Uniform</vt:lpstr>
      <vt:lpstr>Class Days</vt:lpstr>
      <vt:lpstr>Schemes of Work</vt:lpstr>
      <vt:lpstr>WOW Days</vt:lpstr>
      <vt:lpstr>Snacks</vt:lpstr>
      <vt:lpstr>Reading Books</vt:lpstr>
      <vt:lpstr>Example of our Day</vt:lpstr>
      <vt:lpstr>PowerPoint Presentation</vt:lpstr>
      <vt:lpstr>Helpers</vt:lpstr>
      <vt:lpstr>Thank you for coming!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St. Mary’s R.C. Primary School</dc:title>
  <dc:creator>school</dc:creator>
  <cp:lastModifiedBy>Max Williams</cp:lastModifiedBy>
  <cp:revision>196</cp:revision>
  <dcterms:created xsi:type="dcterms:W3CDTF">2003-02-13T19:43:18Z</dcterms:created>
  <dcterms:modified xsi:type="dcterms:W3CDTF">2025-09-22T12:50:42Z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0x010100BC1CD68630ACCB4CA4DB0975D661DFDE</vt:lpwstr>
  </property>
  <property fmtid="{D5CDD505-2E9C-101B-9397-08002B2CF9AE}" pid="3" name="MediaServiceImageTags">
    <vt:lpwstr/>
  </property>
</Properties>
</file>