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9"/>
  </p:notesMasterIdLst>
  <p:sldIdLst>
    <p:sldId id="327" r:id="rId5"/>
    <p:sldId id="258" r:id="rId6"/>
    <p:sldId id="304" r:id="rId7"/>
    <p:sldId id="305" r:id="rId8"/>
    <p:sldId id="306"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8" r:id="rId28"/>
  </p:sldIdLst>
  <p:sldSz cx="9144000" cy="6858000" type="screen4x3"/>
  <p:notesSz cx="6858000" cy="9144000"/>
  <p:embeddedFontLs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1" autoAdjust="0"/>
    <p:restoredTop sz="77440" autoAdjust="0"/>
  </p:normalViewPr>
  <p:slideViewPr>
    <p:cSldViewPr snapToGrid="0">
      <p:cViewPr>
        <p:scale>
          <a:sx n="120" d="100"/>
          <a:sy n="120" d="100"/>
        </p:scale>
        <p:origin x="840" y="280"/>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79"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77" Type="http://customschemas.google.com/relationships/presentationmetadata" Target="metadata"/><Relationship Id="rId8" Type="http://schemas.openxmlformats.org/officeDocument/2006/relationships/slide" Target="slides/slide4.xml"/><Relationship Id="rId80" Type="http://schemas.openxmlformats.org/officeDocument/2006/relationships/theme" Target="theme/them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9a1a430-4a85-4c7c-8316-82790bba491d" xsi:nil="true"/>
    <lcf76f155ced4ddcb4097134ff3c332f xmlns="5bc7ba05-2cb9-4eee-9fd6-a0f4386ca8a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B2784DE63DD64CB637EC7D35668107" ma:contentTypeVersion="14" ma:contentTypeDescription="Create a new document." ma:contentTypeScope="" ma:versionID="057c9d0b89bf8dd04ab1093e065aa8de">
  <xsd:schema xmlns:xsd="http://www.w3.org/2001/XMLSchema" xmlns:xs="http://www.w3.org/2001/XMLSchema" xmlns:p="http://schemas.microsoft.com/office/2006/metadata/properties" xmlns:ns2="5bc7ba05-2cb9-4eee-9fd6-a0f4386ca8a4" xmlns:ns3="19a1a430-4a85-4c7c-8316-82790bba491d" targetNamespace="http://schemas.microsoft.com/office/2006/metadata/properties" ma:root="true" ma:fieldsID="4ad13d8647f530d24dabbdb9191afa3b" ns2:_="" ns3:_="">
    <xsd:import namespace="5bc7ba05-2cb9-4eee-9fd6-a0f4386ca8a4"/>
    <xsd:import namespace="19a1a430-4a85-4c7c-8316-82790bba49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c7ba05-2cb9-4eee-9fd6-a0f4386ca8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838b120-5798-4ccf-a50c-d9e62927886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a1a430-4a85-4c7c-8316-82790bba49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7707f859-9c3c-499d-b42f-3463c5b1bf13}" ma:internalName="TaxCatchAll" ma:showField="CatchAllData" ma:web="19a1a430-4a85-4c7c-8316-82790bba49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63A482-A97F-4C85-95AE-D7F55F40A48E}">
  <ds:schemaRefs>
    <ds:schemaRef ds:uri="http://schemas.microsoft.com/office/2006/metadata/properties"/>
    <ds:schemaRef ds:uri="http://schemas.microsoft.com/office/infopath/2007/PartnerControls"/>
    <ds:schemaRef ds:uri="19a1a430-4a85-4c7c-8316-82790bba491d"/>
    <ds:schemaRef ds:uri="5bc7ba05-2cb9-4eee-9fd6-a0f4386ca8a4"/>
  </ds:schemaRefs>
</ds:datastoreItem>
</file>

<file path=customXml/itemProps2.xml><?xml version="1.0" encoding="utf-8"?>
<ds:datastoreItem xmlns:ds="http://schemas.openxmlformats.org/officeDocument/2006/customXml" ds:itemID="{98D02400-E648-43C7-BADC-035B8D6B82C4}">
  <ds:schemaRefs>
    <ds:schemaRef ds:uri="http://schemas.microsoft.com/sharepoint/v3/contenttype/forms"/>
  </ds:schemaRefs>
</ds:datastoreItem>
</file>

<file path=customXml/itemProps3.xml><?xml version="1.0" encoding="utf-8"?>
<ds:datastoreItem xmlns:ds="http://schemas.openxmlformats.org/officeDocument/2006/customXml" ds:itemID="{3752B0CA-4499-483C-A286-B523E1B900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c7ba05-2cb9-4eee-9fd6-a0f4386ca8a4"/>
    <ds:schemaRef ds:uri="19a1a430-4a85-4c7c-8316-82790bba4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16741</TotalTime>
  <Words>1811</Words>
  <Application>Microsoft Office PowerPoint</Application>
  <PresentationFormat>On-screen Show (4:3)</PresentationFormat>
  <Paragraphs>217</Paragraphs>
  <Slides>24</Slides>
  <Notes>19</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twinkl twinkl</cp:lastModifiedBy>
  <cp:revision>67</cp:revision>
  <dcterms:created xsi:type="dcterms:W3CDTF">2018-11-28T12:21:41Z</dcterms:created>
  <dcterms:modified xsi:type="dcterms:W3CDTF">2025-10-16T12:57:18Z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0x01010013B2784DE63DD64CB637EC7D35668107</vt:lpwstr>
  </property>
</Properties>
</file>