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15"/>
  </p:notesMasterIdLst>
  <p:handoutMasterIdLst>
    <p:handoutMasterId r:id="rId16"/>
  </p:handoutMasterIdLst>
  <p:sldIdLst>
    <p:sldId id="256" r:id="rId5"/>
    <p:sldId id="257" r:id="rId6"/>
    <p:sldId id="258" r:id="rId7"/>
    <p:sldId id="264" r:id="rId8"/>
    <p:sldId id="259" r:id="rId9"/>
    <p:sldId id="260" r:id="rId10"/>
    <p:sldId id="261" r:id="rId11"/>
    <p:sldId id="262" r:id="rId12"/>
    <p:sldId id="263"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88AB45-5E9E-7F1E-5BC7-76622AC88968}" v="9" dt="2024-09-17T12:02:09.762"/>
    <p1510:client id="{F0E0A733-744B-4FE7-89BB-AA45C6D9F1AD}" v="2" dt="2024-09-17T11:48:19.8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10407F-191D-44EC-A3C5-69647440BFC9}" type="doc">
      <dgm:prSet loTypeId="urn:microsoft.com/office/officeart/2008/layout/LinedList" loCatId="list" qsTypeId="urn:microsoft.com/office/officeart/2005/8/quickstyle/simple4" qsCatId="simple" csTypeId="urn:microsoft.com/office/officeart/2005/8/colors/accent6_2" csCatId="accent6" phldr="1"/>
      <dgm:spPr/>
      <dgm:t>
        <a:bodyPr/>
        <a:lstStyle/>
        <a:p>
          <a:endParaRPr lang="en-US"/>
        </a:p>
      </dgm:t>
    </dgm:pt>
    <dgm:pt modelId="{4F2A1D3E-E19F-455D-859F-C40136366B3D}">
      <dgm:prSet custT="1"/>
      <dgm:spPr/>
      <dgm:t>
        <a:bodyPr/>
        <a:lstStyle/>
        <a:p>
          <a:r>
            <a:rPr lang="en-US" sz="2800" dirty="0">
              <a:latin typeface="Comic Sans MS" panose="030F0702030302020204" pitchFamily="66" charset="0"/>
              <a:cs typeface="Times New Roman" panose="02020603050405020304" pitchFamily="18" charset="0"/>
            </a:rPr>
            <a:t>Autumn 1 and 2- Beautifully British</a:t>
          </a:r>
        </a:p>
      </dgm:t>
    </dgm:pt>
    <dgm:pt modelId="{D2DA1E0C-46CA-43FE-AD0E-1FF5A487E9EC}" type="parTrans" cxnId="{2DD1656A-1B48-4AFC-A65D-081443F407D0}">
      <dgm:prSet/>
      <dgm:spPr/>
      <dgm:t>
        <a:bodyPr/>
        <a:lstStyle/>
        <a:p>
          <a:endParaRPr lang="en-US"/>
        </a:p>
      </dgm:t>
    </dgm:pt>
    <dgm:pt modelId="{D34FF2C9-9A85-4762-AD7F-0FD4259109E1}" type="sibTrans" cxnId="{2DD1656A-1B48-4AFC-A65D-081443F407D0}">
      <dgm:prSet/>
      <dgm:spPr/>
      <dgm:t>
        <a:bodyPr/>
        <a:lstStyle/>
        <a:p>
          <a:endParaRPr lang="en-US"/>
        </a:p>
      </dgm:t>
    </dgm:pt>
    <dgm:pt modelId="{4A266DF3-F699-481D-952B-06E94865913D}">
      <dgm:prSet custT="1"/>
      <dgm:spPr/>
      <dgm:t>
        <a:bodyPr/>
        <a:lstStyle/>
        <a:p>
          <a:r>
            <a:rPr lang="en-US" sz="2800" dirty="0">
              <a:latin typeface="Comic Sans MS" panose="030F0702030302020204" pitchFamily="66" charset="0"/>
              <a:cs typeface="Times New Roman" panose="02020603050405020304" pitchFamily="18" charset="0"/>
            </a:rPr>
            <a:t>Spring 1 and 2- Amazing Adventures</a:t>
          </a:r>
        </a:p>
      </dgm:t>
    </dgm:pt>
    <dgm:pt modelId="{59FC4C72-0240-44CF-8C29-7E4727E8C7E6}" type="parTrans" cxnId="{40A842E7-7BD1-4C4C-BC2D-27ADB1F124AC}">
      <dgm:prSet/>
      <dgm:spPr/>
      <dgm:t>
        <a:bodyPr/>
        <a:lstStyle/>
        <a:p>
          <a:endParaRPr lang="en-US"/>
        </a:p>
      </dgm:t>
    </dgm:pt>
    <dgm:pt modelId="{E43F7441-9245-4528-B8F7-2C400412818E}" type="sibTrans" cxnId="{40A842E7-7BD1-4C4C-BC2D-27ADB1F124AC}">
      <dgm:prSet/>
      <dgm:spPr/>
      <dgm:t>
        <a:bodyPr/>
        <a:lstStyle/>
        <a:p>
          <a:endParaRPr lang="en-US"/>
        </a:p>
      </dgm:t>
    </dgm:pt>
    <dgm:pt modelId="{01C95085-4C2D-4356-A570-C83CCEF090EE}">
      <dgm:prSet custT="1"/>
      <dgm:spPr/>
      <dgm:t>
        <a:bodyPr/>
        <a:lstStyle/>
        <a:p>
          <a:r>
            <a:rPr lang="en-US" sz="2800" dirty="0">
              <a:latin typeface="Comic Sans MS" panose="030F0702030302020204" pitchFamily="66" charset="0"/>
              <a:cs typeface="Times New Roman" panose="02020603050405020304" pitchFamily="18" charset="0"/>
            </a:rPr>
            <a:t>Summer 1 and 2- Glorious Globe</a:t>
          </a:r>
        </a:p>
      </dgm:t>
    </dgm:pt>
    <dgm:pt modelId="{1A37DCC7-773C-40E2-8E5C-227CCAB23176}" type="parTrans" cxnId="{E4D79477-D677-4768-9595-5D84F3189B84}">
      <dgm:prSet/>
      <dgm:spPr/>
      <dgm:t>
        <a:bodyPr/>
        <a:lstStyle/>
        <a:p>
          <a:endParaRPr lang="en-US"/>
        </a:p>
      </dgm:t>
    </dgm:pt>
    <dgm:pt modelId="{0B095CAA-79B6-4FBE-87CC-C4771004C1DA}" type="sibTrans" cxnId="{E4D79477-D677-4768-9595-5D84F3189B84}">
      <dgm:prSet/>
      <dgm:spPr/>
      <dgm:t>
        <a:bodyPr/>
        <a:lstStyle/>
        <a:p>
          <a:endParaRPr lang="en-US"/>
        </a:p>
      </dgm:t>
    </dgm:pt>
    <dgm:pt modelId="{22B5111B-463D-47D1-954F-127C30012F9F}" type="pres">
      <dgm:prSet presAssocID="{6B10407F-191D-44EC-A3C5-69647440BFC9}" presName="vert0" presStyleCnt="0">
        <dgm:presLayoutVars>
          <dgm:dir/>
          <dgm:animOne val="branch"/>
          <dgm:animLvl val="lvl"/>
        </dgm:presLayoutVars>
      </dgm:prSet>
      <dgm:spPr/>
      <dgm:t>
        <a:bodyPr/>
        <a:lstStyle/>
        <a:p>
          <a:endParaRPr lang="en-US"/>
        </a:p>
      </dgm:t>
    </dgm:pt>
    <dgm:pt modelId="{10DA26D8-3205-49AB-9801-7479D75D0B9B}" type="pres">
      <dgm:prSet presAssocID="{4F2A1D3E-E19F-455D-859F-C40136366B3D}" presName="thickLine" presStyleLbl="alignNode1" presStyleIdx="0" presStyleCnt="3"/>
      <dgm:spPr/>
    </dgm:pt>
    <dgm:pt modelId="{678D6ACC-8BEB-4F60-8CD4-9CB2DDE72612}" type="pres">
      <dgm:prSet presAssocID="{4F2A1D3E-E19F-455D-859F-C40136366B3D}" presName="horz1" presStyleCnt="0"/>
      <dgm:spPr/>
    </dgm:pt>
    <dgm:pt modelId="{278D475D-CCFA-4E93-A503-7548BD710D98}" type="pres">
      <dgm:prSet presAssocID="{4F2A1D3E-E19F-455D-859F-C40136366B3D}" presName="tx1" presStyleLbl="revTx" presStyleIdx="0" presStyleCnt="3"/>
      <dgm:spPr/>
      <dgm:t>
        <a:bodyPr/>
        <a:lstStyle/>
        <a:p>
          <a:endParaRPr lang="en-US"/>
        </a:p>
      </dgm:t>
    </dgm:pt>
    <dgm:pt modelId="{51866F1A-9654-4DD6-B628-9CEF2A359C7D}" type="pres">
      <dgm:prSet presAssocID="{4F2A1D3E-E19F-455D-859F-C40136366B3D}" presName="vert1" presStyleCnt="0"/>
      <dgm:spPr/>
    </dgm:pt>
    <dgm:pt modelId="{D3985387-25A2-4EB6-99AD-2664D2661A5C}" type="pres">
      <dgm:prSet presAssocID="{4A266DF3-F699-481D-952B-06E94865913D}" presName="thickLine" presStyleLbl="alignNode1" presStyleIdx="1" presStyleCnt="3"/>
      <dgm:spPr/>
    </dgm:pt>
    <dgm:pt modelId="{D93FF54B-7422-4E12-8F54-0440562FEA00}" type="pres">
      <dgm:prSet presAssocID="{4A266DF3-F699-481D-952B-06E94865913D}" presName="horz1" presStyleCnt="0"/>
      <dgm:spPr/>
    </dgm:pt>
    <dgm:pt modelId="{3844A50A-7598-4C44-A3FD-CCE61E6BCEA0}" type="pres">
      <dgm:prSet presAssocID="{4A266DF3-F699-481D-952B-06E94865913D}" presName="tx1" presStyleLbl="revTx" presStyleIdx="1" presStyleCnt="3"/>
      <dgm:spPr/>
      <dgm:t>
        <a:bodyPr/>
        <a:lstStyle/>
        <a:p>
          <a:endParaRPr lang="en-US"/>
        </a:p>
      </dgm:t>
    </dgm:pt>
    <dgm:pt modelId="{52264B7A-13F0-4086-9BFF-154C471D9488}" type="pres">
      <dgm:prSet presAssocID="{4A266DF3-F699-481D-952B-06E94865913D}" presName="vert1" presStyleCnt="0"/>
      <dgm:spPr/>
    </dgm:pt>
    <dgm:pt modelId="{0E99E569-0DA0-4A1F-855A-45FE9C2A465F}" type="pres">
      <dgm:prSet presAssocID="{01C95085-4C2D-4356-A570-C83CCEF090EE}" presName="thickLine" presStyleLbl="alignNode1" presStyleIdx="2" presStyleCnt="3"/>
      <dgm:spPr/>
    </dgm:pt>
    <dgm:pt modelId="{E928D5FC-4B8D-4EAC-BECF-2325D3247CB5}" type="pres">
      <dgm:prSet presAssocID="{01C95085-4C2D-4356-A570-C83CCEF090EE}" presName="horz1" presStyleCnt="0"/>
      <dgm:spPr/>
    </dgm:pt>
    <dgm:pt modelId="{A6486D84-853E-4D93-85FB-A93C2AB50F27}" type="pres">
      <dgm:prSet presAssocID="{01C95085-4C2D-4356-A570-C83CCEF090EE}" presName="tx1" presStyleLbl="revTx" presStyleIdx="2" presStyleCnt="3"/>
      <dgm:spPr/>
      <dgm:t>
        <a:bodyPr/>
        <a:lstStyle/>
        <a:p>
          <a:endParaRPr lang="en-US"/>
        </a:p>
      </dgm:t>
    </dgm:pt>
    <dgm:pt modelId="{E0FEAD18-8D45-4A8F-BDC5-71384C79ABB6}" type="pres">
      <dgm:prSet presAssocID="{01C95085-4C2D-4356-A570-C83CCEF090EE}" presName="vert1" presStyleCnt="0"/>
      <dgm:spPr/>
    </dgm:pt>
  </dgm:ptLst>
  <dgm:cxnLst>
    <dgm:cxn modelId="{40A842E7-7BD1-4C4C-BC2D-27ADB1F124AC}" srcId="{6B10407F-191D-44EC-A3C5-69647440BFC9}" destId="{4A266DF3-F699-481D-952B-06E94865913D}" srcOrd="1" destOrd="0" parTransId="{59FC4C72-0240-44CF-8C29-7E4727E8C7E6}" sibTransId="{E43F7441-9245-4528-B8F7-2C400412818E}"/>
    <dgm:cxn modelId="{CCFDB124-A83D-4064-9873-74E1C8F45FAA}" type="presOf" srcId="{4F2A1D3E-E19F-455D-859F-C40136366B3D}" destId="{278D475D-CCFA-4E93-A503-7548BD710D98}" srcOrd="0" destOrd="0" presId="urn:microsoft.com/office/officeart/2008/layout/LinedList"/>
    <dgm:cxn modelId="{FFED8F60-F3D0-41E6-94FC-E9AB154C2B38}" type="presOf" srcId="{6B10407F-191D-44EC-A3C5-69647440BFC9}" destId="{22B5111B-463D-47D1-954F-127C30012F9F}" srcOrd="0" destOrd="0" presId="urn:microsoft.com/office/officeart/2008/layout/LinedList"/>
    <dgm:cxn modelId="{71B14908-DFD0-4B52-A569-796A61CDEA6D}" type="presOf" srcId="{4A266DF3-F699-481D-952B-06E94865913D}" destId="{3844A50A-7598-4C44-A3FD-CCE61E6BCEA0}" srcOrd="0" destOrd="0" presId="urn:microsoft.com/office/officeart/2008/layout/LinedList"/>
    <dgm:cxn modelId="{FC1581E0-9AF9-452C-B330-AADCD0AC8668}" type="presOf" srcId="{01C95085-4C2D-4356-A570-C83CCEF090EE}" destId="{A6486D84-853E-4D93-85FB-A93C2AB50F27}" srcOrd="0" destOrd="0" presId="urn:microsoft.com/office/officeart/2008/layout/LinedList"/>
    <dgm:cxn modelId="{E4D79477-D677-4768-9595-5D84F3189B84}" srcId="{6B10407F-191D-44EC-A3C5-69647440BFC9}" destId="{01C95085-4C2D-4356-A570-C83CCEF090EE}" srcOrd="2" destOrd="0" parTransId="{1A37DCC7-773C-40E2-8E5C-227CCAB23176}" sibTransId="{0B095CAA-79B6-4FBE-87CC-C4771004C1DA}"/>
    <dgm:cxn modelId="{2DD1656A-1B48-4AFC-A65D-081443F407D0}" srcId="{6B10407F-191D-44EC-A3C5-69647440BFC9}" destId="{4F2A1D3E-E19F-455D-859F-C40136366B3D}" srcOrd="0" destOrd="0" parTransId="{D2DA1E0C-46CA-43FE-AD0E-1FF5A487E9EC}" sibTransId="{D34FF2C9-9A85-4762-AD7F-0FD4259109E1}"/>
    <dgm:cxn modelId="{08CEAF35-5045-4A1B-858A-CF6CAF90FE23}" type="presParOf" srcId="{22B5111B-463D-47D1-954F-127C30012F9F}" destId="{10DA26D8-3205-49AB-9801-7479D75D0B9B}" srcOrd="0" destOrd="0" presId="urn:microsoft.com/office/officeart/2008/layout/LinedList"/>
    <dgm:cxn modelId="{F00F9E27-E394-4EF7-BF81-0BED2A9A8719}" type="presParOf" srcId="{22B5111B-463D-47D1-954F-127C30012F9F}" destId="{678D6ACC-8BEB-4F60-8CD4-9CB2DDE72612}" srcOrd="1" destOrd="0" presId="urn:microsoft.com/office/officeart/2008/layout/LinedList"/>
    <dgm:cxn modelId="{5D03E00A-53A4-48C5-BC20-D2192A849477}" type="presParOf" srcId="{678D6ACC-8BEB-4F60-8CD4-9CB2DDE72612}" destId="{278D475D-CCFA-4E93-A503-7548BD710D98}" srcOrd="0" destOrd="0" presId="urn:microsoft.com/office/officeart/2008/layout/LinedList"/>
    <dgm:cxn modelId="{C3CBB2E8-EA79-4E00-9622-8364B735AA1B}" type="presParOf" srcId="{678D6ACC-8BEB-4F60-8CD4-9CB2DDE72612}" destId="{51866F1A-9654-4DD6-B628-9CEF2A359C7D}" srcOrd="1" destOrd="0" presId="urn:microsoft.com/office/officeart/2008/layout/LinedList"/>
    <dgm:cxn modelId="{3987093D-53E7-4975-A887-090D5D176C22}" type="presParOf" srcId="{22B5111B-463D-47D1-954F-127C30012F9F}" destId="{D3985387-25A2-4EB6-99AD-2664D2661A5C}" srcOrd="2" destOrd="0" presId="urn:microsoft.com/office/officeart/2008/layout/LinedList"/>
    <dgm:cxn modelId="{4F2E58A3-613C-4528-A234-71B5E6437DE8}" type="presParOf" srcId="{22B5111B-463D-47D1-954F-127C30012F9F}" destId="{D93FF54B-7422-4E12-8F54-0440562FEA00}" srcOrd="3" destOrd="0" presId="urn:microsoft.com/office/officeart/2008/layout/LinedList"/>
    <dgm:cxn modelId="{CC4F92C3-0662-4B99-85AE-8CDFF335B722}" type="presParOf" srcId="{D93FF54B-7422-4E12-8F54-0440562FEA00}" destId="{3844A50A-7598-4C44-A3FD-CCE61E6BCEA0}" srcOrd="0" destOrd="0" presId="urn:microsoft.com/office/officeart/2008/layout/LinedList"/>
    <dgm:cxn modelId="{2CC6B806-82C6-41CE-A4CA-41827D2106FA}" type="presParOf" srcId="{D93FF54B-7422-4E12-8F54-0440562FEA00}" destId="{52264B7A-13F0-4086-9BFF-154C471D9488}" srcOrd="1" destOrd="0" presId="urn:microsoft.com/office/officeart/2008/layout/LinedList"/>
    <dgm:cxn modelId="{C7AA6E1D-A88B-4F24-80C9-B9A051379DFC}" type="presParOf" srcId="{22B5111B-463D-47D1-954F-127C30012F9F}" destId="{0E99E569-0DA0-4A1F-855A-45FE9C2A465F}" srcOrd="4" destOrd="0" presId="urn:microsoft.com/office/officeart/2008/layout/LinedList"/>
    <dgm:cxn modelId="{700CBC55-B851-4E9E-BDA5-9A9A40E0B52D}" type="presParOf" srcId="{22B5111B-463D-47D1-954F-127C30012F9F}" destId="{E928D5FC-4B8D-4EAC-BECF-2325D3247CB5}" srcOrd="5" destOrd="0" presId="urn:microsoft.com/office/officeart/2008/layout/LinedList"/>
    <dgm:cxn modelId="{9D83811F-0910-48F8-A286-92F60FA904DE}" type="presParOf" srcId="{E928D5FC-4B8D-4EAC-BECF-2325D3247CB5}" destId="{A6486D84-853E-4D93-85FB-A93C2AB50F27}" srcOrd="0" destOrd="0" presId="urn:microsoft.com/office/officeart/2008/layout/LinedList"/>
    <dgm:cxn modelId="{BF615345-0274-4CA4-B833-7F15C5E43C6A}" type="presParOf" srcId="{E928D5FC-4B8D-4EAC-BECF-2325D3247CB5}" destId="{E0FEAD18-8D45-4A8F-BDC5-71384C79ABB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DA26D8-3205-49AB-9801-7479D75D0B9B}">
      <dsp:nvSpPr>
        <dsp:cNvPr id="0" name=""/>
        <dsp:cNvSpPr/>
      </dsp:nvSpPr>
      <dsp:spPr>
        <a:xfrm>
          <a:off x="0" y="2721"/>
          <a:ext cx="6305550" cy="0"/>
        </a:xfrm>
        <a:prstGeom prst="line">
          <a:avLst/>
        </a:prstGeom>
        <a:gradFill rotWithShape="0">
          <a:gsLst>
            <a:gs pos="0">
              <a:schemeClr val="accent6">
                <a:hueOff val="0"/>
                <a:satOff val="0"/>
                <a:lumOff val="0"/>
                <a:alphaOff val="0"/>
                <a:tint val="94000"/>
                <a:satMod val="103000"/>
                <a:lumMod val="102000"/>
              </a:schemeClr>
            </a:gs>
            <a:gs pos="50000">
              <a:schemeClr val="accent6">
                <a:hueOff val="0"/>
                <a:satOff val="0"/>
                <a:lumOff val="0"/>
                <a:alphaOff val="0"/>
                <a:shade val="100000"/>
                <a:satMod val="110000"/>
                <a:lumMod val="100000"/>
              </a:schemeClr>
            </a:gs>
            <a:gs pos="100000">
              <a:schemeClr val="accent6">
                <a:hueOff val="0"/>
                <a:satOff val="0"/>
                <a:lumOff val="0"/>
                <a:alphaOff val="0"/>
                <a:shade val="78000"/>
                <a:satMod val="120000"/>
                <a:lumMod val="99000"/>
              </a:schemeClr>
            </a:gs>
          </a:gsLst>
          <a:lin ang="5400000" scaled="0"/>
        </a:gradFill>
        <a:ln w="6350" cap="flat" cmpd="sng" algn="in">
          <a:solidFill>
            <a:schemeClr val="accent6">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278D475D-CCFA-4E93-A503-7548BD710D98}">
      <dsp:nvSpPr>
        <dsp:cNvPr id="0" name=""/>
        <dsp:cNvSpPr/>
      </dsp:nvSpPr>
      <dsp:spPr>
        <a:xfrm>
          <a:off x="0" y="2721"/>
          <a:ext cx="6305550" cy="18559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US" sz="2800" kern="1200" dirty="0">
              <a:latin typeface="Comic Sans MS" panose="030F0702030302020204" pitchFamily="66" charset="0"/>
              <a:cs typeface="Times New Roman" panose="02020603050405020304" pitchFamily="18" charset="0"/>
            </a:rPr>
            <a:t>Autumn 1 and 2- Beautifully British</a:t>
          </a:r>
        </a:p>
      </dsp:txBody>
      <dsp:txXfrm>
        <a:off x="0" y="2721"/>
        <a:ext cx="6305550" cy="1855947"/>
      </dsp:txXfrm>
    </dsp:sp>
    <dsp:sp modelId="{D3985387-25A2-4EB6-99AD-2664D2661A5C}">
      <dsp:nvSpPr>
        <dsp:cNvPr id="0" name=""/>
        <dsp:cNvSpPr/>
      </dsp:nvSpPr>
      <dsp:spPr>
        <a:xfrm>
          <a:off x="0" y="1858668"/>
          <a:ext cx="6305550" cy="0"/>
        </a:xfrm>
        <a:prstGeom prst="line">
          <a:avLst/>
        </a:prstGeom>
        <a:gradFill rotWithShape="0">
          <a:gsLst>
            <a:gs pos="0">
              <a:schemeClr val="accent6">
                <a:hueOff val="0"/>
                <a:satOff val="0"/>
                <a:lumOff val="0"/>
                <a:alphaOff val="0"/>
                <a:tint val="94000"/>
                <a:satMod val="103000"/>
                <a:lumMod val="102000"/>
              </a:schemeClr>
            </a:gs>
            <a:gs pos="50000">
              <a:schemeClr val="accent6">
                <a:hueOff val="0"/>
                <a:satOff val="0"/>
                <a:lumOff val="0"/>
                <a:alphaOff val="0"/>
                <a:shade val="100000"/>
                <a:satMod val="110000"/>
                <a:lumMod val="100000"/>
              </a:schemeClr>
            </a:gs>
            <a:gs pos="100000">
              <a:schemeClr val="accent6">
                <a:hueOff val="0"/>
                <a:satOff val="0"/>
                <a:lumOff val="0"/>
                <a:alphaOff val="0"/>
                <a:shade val="78000"/>
                <a:satMod val="120000"/>
                <a:lumMod val="99000"/>
              </a:schemeClr>
            </a:gs>
          </a:gsLst>
          <a:lin ang="5400000" scaled="0"/>
        </a:gradFill>
        <a:ln w="6350" cap="flat" cmpd="sng" algn="in">
          <a:solidFill>
            <a:schemeClr val="accent6">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3844A50A-7598-4C44-A3FD-CCE61E6BCEA0}">
      <dsp:nvSpPr>
        <dsp:cNvPr id="0" name=""/>
        <dsp:cNvSpPr/>
      </dsp:nvSpPr>
      <dsp:spPr>
        <a:xfrm>
          <a:off x="0" y="1858668"/>
          <a:ext cx="6305550" cy="18559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US" sz="2800" kern="1200" dirty="0">
              <a:latin typeface="Comic Sans MS" panose="030F0702030302020204" pitchFamily="66" charset="0"/>
              <a:cs typeface="Times New Roman" panose="02020603050405020304" pitchFamily="18" charset="0"/>
            </a:rPr>
            <a:t>Spring 1 and 2- Amazing Adventures</a:t>
          </a:r>
        </a:p>
      </dsp:txBody>
      <dsp:txXfrm>
        <a:off x="0" y="1858668"/>
        <a:ext cx="6305550" cy="1855947"/>
      </dsp:txXfrm>
    </dsp:sp>
    <dsp:sp modelId="{0E99E569-0DA0-4A1F-855A-45FE9C2A465F}">
      <dsp:nvSpPr>
        <dsp:cNvPr id="0" name=""/>
        <dsp:cNvSpPr/>
      </dsp:nvSpPr>
      <dsp:spPr>
        <a:xfrm>
          <a:off x="0" y="3714615"/>
          <a:ext cx="6305550" cy="0"/>
        </a:xfrm>
        <a:prstGeom prst="line">
          <a:avLst/>
        </a:prstGeom>
        <a:gradFill rotWithShape="0">
          <a:gsLst>
            <a:gs pos="0">
              <a:schemeClr val="accent6">
                <a:hueOff val="0"/>
                <a:satOff val="0"/>
                <a:lumOff val="0"/>
                <a:alphaOff val="0"/>
                <a:tint val="94000"/>
                <a:satMod val="103000"/>
                <a:lumMod val="102000"/>
              </a:schemeClr>
            </a:gs>
            <a:gs pos="50000">
              <a:schemeClr val="accent6">
                <a:hueOff val="0"/>
                <a:satOff val="0"/>
                <a:lumOff val="0"/>
                <a:alphaOff val="0"/>
                <a:shade val="100000"/>
                <a:satMod val="110000"/>
                <a:lumMod val="100000"/>
              </a:schemeClr>
            </a:gs>
            <a:gs pos="100000">
              <a:schemeClr val="accent6">
                <a:hueOff val="0"/>
                <a:satOff val="0"/>
                <a:lumOff val="0"/>
                <a:alphaOff val="0"/>
                <a:shade val="78000"/>
                <a:satMod val="120000"/>
                <a:lumMod val="99000"/>
              </a:schemeClr>
            </a:gs>
          </a:gsLst>
          <a:lin ang="5400000" scaled="0"/>
        </a:gradFill>
        <a:ln w="6350" cap="flat" cmpd="sng" algn="in">
          <a:solidFill>
            <a:schemeClr val="accent6">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A6486D84-853E-4D93-85FB-A93C2AB50F27}">
      <dsp:nvSpPr>
        <dsp:cNvPr id="0" name=""/>
        <dsp:cNvSpPr/>
      </dsp:nvSpPr>
      <dsp:spPr>
        <a:xfrm>
          <a:off x="0" y="3714615"/>
          <a:ext cx="6305550" cy="18559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US" sz="2800" kern="1200" dirty="0">
              <a:latin typeface="Comic Sans MS" panose="030F0702030302020204" pitchFamily="66" charset="0"/>
              <a:cs typeface="Times New Roman" panose="02020603050405020304" pitchFamily="18" charset="0"/>
            </a:rPr>
            <a:t>Summer 1 and 2- Glorious Globe</a:t>
          </a:r>
        </a:p>
      </dsp:txBody>
      <dsp:txXfrm>
        <a:off x="0" y="3714615"/>
        <a:ext cx="6305550" cy="1855947"/>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86C3D2F-5A05-4596-A225-FC145657010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39C051B-F26C-4470-B56C-092B4E1C4CF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E9A1B5-1BE4-4CD6-80C4-143959F034D3}" type="datetimeFigureOut">
              <a:rPr lang="en-US" smtClean="0"/>
              <a:t>9/14/2025</a:t>
            </a:fld>
            <a:endParaRPr lang="en-US"/>
          </a:p>
        </p:txBody>
      </p:sp>
      <p:sp>
        <p:nvSpPr>
          <p:cNvPr id="4" name="Footer Placeholder 3">
            <a:extLst>
              <a:ext uri="{FF2B5EF4-FFF2-40B4-BE49-F238E27FC236}">
                <a16:creationId xmlns:a16="http://schemas.microsoft.com/office/drawing/2014/main" id="{CD59DB8B-3A1C-4291-8A97-C19C5D31C36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E6310B9-42FE-4FE9-8C0B-5C7382DBB0E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EFCFFF0-B784-4FE7-8A38-F89DE294F830}" type="slidenum">
              <a:rPr lang="en-US" smtClean="0"/>
              <a:t>‹#›</a:t>
            </a:fld>
            <a:endParaRPr lang="en-US"/>
          </a:p>
        </p:txBody>
      </p:sp>
    </p:spTree>
    <p:extLst>
      <p:ext uri="{BB962C8B-B14F-4D97-AF65-F5344CB8AC3E}">
        <p14:creationId xmlns:p14="http://schemas.microsoft.com/office/powerpoint/2010/main" val="21015669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E6120A-21AF-4F12-ABAA-66A70823631B}" type="datetimeFigureOut">
              <a:rPr lang="en-US" smtClean="0"/>
              <a:t>9/14/2025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8C672F-171E-46DC-915C-C7BCF99F5C42}" type="slidenum">
              <a:rPr lang="en-US" smtClean="0"/>
              <a:t>‹#›</a:t>
            </a:fld>
            <a:endParaRPr lang="en-US"/>
          </a:p>
        </p:txBody>
      </p:sp>
    </p:spTree>
    <p:extLst>
      <p:ext uri="{BB962C8B-B14F-4D97-AF65-F5344CB8AC3E}">
        <p14:creationId xmlns:p14="http://schemas.microsoft.com/office/powerpoint/2010/main" val="1958498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EF63B152-7103-4FFE-90AC-D94EB7F44A7E}" type="datetimeFigureOut">
              <a:rPr lang="en-US" smtClean="0"/>
              <a:t>9/14/2025</a:t>
            </a:fld>
            <a:endParaRPr lang="en-US"/>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299DD5A9-4EF1-497E-92EF-2D23CF305E03}" type="slidenum">
              <a:rPr lang="en-US" smtClean="0"/>
              <a:t>‹#›</a:t>
            </a:fld>
            <a:endParaRPr lang="en-US"/>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05246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63B152-7103-4FFE-90AC-D94EB7F44A7E}" type="datetimeFigureOut">
              <a:rPr lang="en-US" smtClean="0"/>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DD5A9-4EF1-497E-92EF-2D23CF305E03}" type="slidenum">
              <a:rPr lang="en-US" smtClean="0"/>
              <a:t>‹#›</a:t>
            </a:fld>
            <a:endParaRPr lang="en-US"/>
          </a:p>
        </p:txBody>
      </p:sp>
    </p:spTree>
    <p:extLst>
      <p:ext uri="{BB962C8B-B14F-4D97-AF65-F5344CB8AC3E}">
        <p14:creationId xmlns:p14="http://schemas.microsoft.com/office/powerpoint/2010/main" val="162219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63B152-7103-4FFE-90AC-D94EB7F44A7E}" type="datetimeFigureOut">
              <a:rPr lang="en-US" smtClean="0"/>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DD5A9-4EF1-497E-92EF-2D23CF305E03}" type="slidenum">
              <a:rPr lang="en-US" smtClean="0"/>
              <a:t>‹#›</a:t>
            </a:fld>
            <a:endParaRPr lang="en-US"/>
          </a:p>
        </p:txBody>
      </p:sp>
    </p:spTree>
    <p:extLst>
      <p:ext uri="{BB962C8B-B14F-4D97-AF65-F5344CB8AC3E}">
        <p14:creationId xmlns:p14="http://schemas.microsoft.com/office/powerpoint/2010/main" val="3383596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63B152-7103-4FFE-90AC-D94EB7F44A7E}" type="datetimeFigureOut">
              <a:rPr lang="en-US" smtClean="0"/>
              <a:t>9/14/2025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DD5A9-4EF1-497E-92EF-2D23CF305E03}" type="slidenum">
              <a:rPr lang="en-US" smtClean="0"/>
              <a:t>‹#›</a:t>
            </a:fld>
            <a:endParaRPr lang="en-US"/>
          </a:p>
        </p:txBody>
      </p:sp>
    </p:spTree>
    <p:extLst>
      <p:ext uri="{BB962C8B-B14F-4D97-AF65-F5344CB8AC3E}">
        <p14:creationId xmlns:p14="http://schemas.microsoft.com/office/powerpoint/2010/main" val="2869611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EF63B152-7103-4FFE-90AC-D94EB7F44A7E}" type="datetimeFigureOut">
              <a:rPr lang="en-US" smtClean="0"/>
              <a:t>9/14/2025</a:t>
            </a:fld>
            <a:endParaRPr lang="en-US"/>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299DD5A9-4EF1-497E-92EF-2D23CF305E03}" type="slidenum">
              <a:rPr lang="en-US" smtClean="0"/>
              <a:t>‹#›</a:t>
            </a:fld>
            <a:endParaRPr lang="en-US"/>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51319442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57300"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647796"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F63B152-7103-4FFE-90AC-D94EB7F44A7E}" type="datetimeFigureOut">
              <a:rPr lang="en-US" smtClean="0"/>
              <a:t>9/14/2025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DD5A9-4EF1-497E-92EF-2D23CF305E03}" type="slidenum">
              <a:rPr lang="en-US" smtClean="0"/>
              <a:t>‹#›</a:t>
            </a:fld>
            <a:endParaRPr lang="en-US"/>
          </a:p>
        </p:txBody>
      </p:sp>
    </p:spTree>
    <p:extLst>
      <p:ext uri="{BB962C8B-B14F-4D97-AF65-F5344CB8AC3E}">
        <p14:creationId xmlns:p14="http://schemas.microsoft.com/office/powerpoint/2010/main" val="270027440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F63B152-7103-4FFE-90AC-D94EB7F44A7E}" type="datetimeFigureOut">
              <a:rPr lang="en-US" smtClean="0"/>
              <a:t>9/14/2025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9DD5A9-4EF1-497E-92EF-2D23CF305E03}" type="slidenum">
              <a:rPr lang="en-US" smtClean="0"/>
              <a:t>‹#›</a:t>
            </a:fld>
            <a:endParaRPr lang="en-US"/>
          </a:p>
        </p:txBody>
      </p:sp>
    </p:spTree>
    <p:extLst>
      <p:ext uri="{BB962C8B-B14F-4D97-AF65-F5344CB8AC3E}">
        <p14:creationId xmlns:p14="http://schemas.microsoft.com/office/powerpoint/2010/main" val="55832357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F63B152-7103-4FFE-90AC-D94EB7F44A7E}" type="datetimeFigureOut">
              <a:rPr lang="en-US" smtClean="0"/>
              <a:t>9/14/2025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9DD5A9-4EF1-497E-92EF-2D23CF305E03}" type="slidenum">
              <a:rPr lang="en-US" smtClean="0"/>
              <a:t>‹#›</a:t>
            </a:fld>
            <a:endParaRPr lang="en-US"/>
          </a:p>
        </p:txBody>
      </p:sp>
    </p:spTree>
    <p:extLst>
      <p:ext uri="{BB962C8B-B14F-4D97-AF65-F5344CB8AC3E}">
        <p14:creationId xmlns:p14="http://schemas.microsoft.com/office/powerpoint/2010/main" val="2849935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63B152-7103-4FFE-90AC-D94EB7F44A7E}" type="datetimeFigureOut">
              <a:rPr lang="en-US" smtClean="0"/>
              <a:t>9/14/2025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9DD5A9-4EF1-497E-92EF-2D23CF305E03}" type="slidenum">
              <a:rPr lang="en-US" smtClean="0"/>
              <a:t>‹#›</a:t>
            </a:fld>
            <a:endParaRPr lang="en-US"/>
          </a:p>
        </p:txBody>
      </p:sp>
    </p:spTree>
    <p:extLst>
      <p:ext uri="{BB962C8B-B14F-4D97-AF65-F5344CB8AC3E}">
        <p14:creationId xmlns:p14="http://schemas.microsoft.com/office/powerpoint/2010/main" val="616351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051" y="6375679"/>
            <a:ext cx="1233355" cy="348462"/>
          </a:xfrm>
        </p:spPr>
        <p:txBody>
          <a:bodyPr/>
          <a:lstStyle/>
          <a:p>
            <a:fld id="{EF63B152-7103-4FFE-90AC-D94EB7F44A7E}" type="datetimeFigureOut">
              <a:rPr lang="en-US" smtClean="0"/>
              <a:t>9/14/2025</a:t>
            </a:fld>
            <a:endParaRPr lang="en-US"/>
          </a:p>
        </p:txBody>
      </p:sp>
      <p:sp>
        <p:nvSpPr>
          <p:cNvPr id="6" name="Footer Placeholder 5"/>
          <p:cNvSpPr>
            <a:spLocks noGrp="1"/>
          </p:cNvSpPr>
          <p:nvPr>
            <p:ph type="ftr" sz="quarter" idx="11"/>
          </p:nvPr>
        </p:nvSpPr>
        <p:spPr>
          <a:xfrm>
            <a:off x="2103620" y="6375679"/>
            <a:ext cx="3482179" cy="345796"/>
          </a:xfrm>
        </p:spPr>
        <p:txBody>
          <a:bodyPr/>
          <a:lstStyle/>
          <a:p>
            <a:endParaRPr lang="en-US"/>
          </a:p>
        </p:txBody>
      </p:sp>
      <p:sp>
        <p:nvSpPr>
          <p:cNvPr id="7" name="Slide Number Placeholder 6"/>
          <p:cNvSpPr>
            <a:spLocks noGrp="1"/>
          </p:cNvSpPr>
          <p:nvPr>
            <p:ph type="sldNum" sz="quarter" idx="12"/>
          </p:nvPr>
        </p:nvSpPr>
        <p:spPr>
          <a:xfrm>
            <a:off x="5691014" y="6375679"/>
            <a:ext cx="1232456" cy="345796"/>
          </a:xfrm>
        </p:spPr>
        <p:txBody>
          <a:bodyPr/>
          <a:lstStyle/>
          <a:p>
            <a:fld id="{299DD5A9-4EF1-497E-92EF-2D23CF305E03}" type="slidenum">
              <a:rPr lang="en-US" smtClean="0"/>
              <a:t>‹#›</a:t>
            </a:fld>
            <a:endParaRPr lang="en-US"/>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88637214"/>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950" y="6375679"/>
            <a:ext cx="1232456" cy="348462"/>
          </a:xfrm>
        </p:spPr>
        <p:txBody>
          <a:bodyPr/>
          <a:lstStyle/>
          <a:p>
            <a:fld id="{EF63B152-7103-4FFE-90AC-D94EB7F44A7E}" type="datetimeFigureOut">
              <a:rPr lang="en-US" smtClean="0"/>
              <a:t>9/14/2025</a:t>
            </a:fld>
            <a:endParaRPr lang="en-US"/>
          </a:p>
        </p:txBody>
      </p:sp>
      <p:sp>
        <p:nvSpPr>
          <p:cNvPr id="6" name="Footer Placeholder 5"/>
          <p:cNvSpPr>
            <a:spLocks noGrp="1"/>
          </p:cNvSpPr>
          <p:nvPr>
            <p:ph type="ftr" sz="quarter" idx="11"/>
          </p:nvPr>
        </p:nvSpPr>
        <p:spPr>
          <a:xfrm>
            <a:off x="2103621" y="6375679"/>
            <a:ext cx="3482178" cy="345796"/>
          </a:xfrm>
        </p:spPr>
        <p:txBody>
          <a:bodyPr/>
          <a:lstStyle/>
          <a:p>
            <a:endParaRPr lang="en-US"/>
          </a:p>
        </p:txBody>
      </p:sp>
      <p:sp>
        <p:nvSpPr>
          <p:cNvPr id="7" name="Slide Number Placeholder 6"/>
          <p:cNvSpPr>
            <a:spLocks noGrp="1"/>
          </p:cNvSpPr>
          <p:nvPr>
            <p:ph type="sldNum" sz="quarter" idx="12"/>
          </p:nvPr>
        </p:nvSpPr>
        <p:spPr>
          <a:xfrm>
            <a:off x="5687568" y="6375679"/>
            <a:ext cx="1234440" cy="345796"/>
          </a:xfrm>
        </p:spPr>
        <p:txBody>
          <a:bodyPr/>
          <a:lstStyle/>
          <a:p>
            <a:fld id="{299DD5A9-4EF1-497E-92EF-2D23CF305E03}" type="slidenum">
              <a:rPr lang="en-US" smtClean="0"/>
              <a:t>‹#›</a:t>
            </a:fld>
            <a:endParaRPr lang="en-US"/>
          </a:p>
        </p:txBody>
      </p:sp>
    </p:spTree>
    <p:extLst>
      <p:ext uri="{BB962C8B-B14F-4D97-AF65-F5344CB8AC3E}">
        <p14:creationId xmlns:p14="http://schemas.microsoft.com/office/powerpoint/2010/main" val="753837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EF63B152-7103-4FFE-90AC-D94EB7F44A7E}" type="datetimeFigureOut">
              <a:rPr lang="en-US" smtClean="0"/>
              <a:t>9/14/2025</a:t>
            </a:fld>
            <a:endParaRPr lang="en-US"/>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299DD5A9-4EF1-497E-92EF-2D23CF305E03}" type="slidenum">
              <a:rPr lang="en-US" smtClean="0"/>
              <a:t>‹#›</a:t>
            </a:fld>
            <a:endParaRPr lang="en-US"/>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180720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Layout" Target="../diagrams/layout1.xml"/><Relationship Id="rId7" Type="http://schemas.openxmlformats.org/officeDocument/2006/relationships/image" Target="../media/image5.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188DD-3717-47D0-B979-D111D81B46AA}"/>
              </a:ext>
            </a:extLst>
          </p:cNvPr>
          <p:cNvSpPr>
            <a:spLocks noGrp="1"/>
          </p:cNvSpPr>
          <p:nvPr>
            <p:ph type="ctrTitle"/>
          </p:nvPr>
        </p:nvSpPr>
        <p:spPr>
          <a:xfrm>
            <a:off x="1078523" y="1098388"/>
            <a:ext cx="10318418" cy="4394988"/>
          </a:xfrm>
        </p:spPr>
        <p:txBody>
          <a:bodyPr/>
          <a:lstStyle/>
          <a:p>
            <a:r>
              <a:rPr lang="en-US" dirty="0">
                <a:latin typeface="Comic Sans MS" panose="030F0702030302020204" pitchFamily="66" charset="0"/>
              </a:rPr>
              <a:t>Meet the teacher</a:t>
            </a:r>
          </a:p>
        </p:txBody>
      </p:sp>
      <p:sp>
        <p:nvSpPr>
          <p:cNvPr id="8" name="TextBox 7">
            <a:extLst>
              <a:ext uri="{FF2B5EF4-FFF2-40B4-BE49-F238E27FC236}">
                <a16:creationId xmlns:a16="http://schemas.microsoft.com/office/drawing/2014/main" id="{F7EDFBFC-5564-4D5D-8F01-C829B7B40C08}"/>
              </a:ext>
            </a:extLst>
          </p:cNvPr>
          <p:cNvSpPr txBox="1"/>
          <p:nvPr/>
        </p:nvSpPr>
        <p:spPr>
          <a:xfrm>
            <a:off x="446532" y="6015262"/>
            <a:ext cx="11582400" cy="523220"/>
          </a:xfrm>
          <a:prstGeom prst="rect">
            <a:avLst/>
          </a:prstGeom>
          <a:noFill/>
        </p:spPr>
        <p:txBody>
          <a:bodyPr wrap="square" rtlCol="0">
            <a:spAutoFit/>
          </a:bodyPr>
          <a:lstStyle/>
          <a:p>
            <a:pPr algn="ctr"/>
            <a:r>
              <a:rPr lang="en-US" sz="2800" dirty="0" err="1" smtClean="0">
                <a:latin typeface="Comic Sans MS" panose="030F0702030302020204" pitchFamily="66" charset="0"/>
                <a:cs typeface="Times New Roman" panose="02020603050405020304" pitchFamily="18" charset="0"/>
              </a:rPr>
              <a:t>Mrs</a:t>
            </a:r>
            <a:r>
              <a:rPr lang="en-US" sz="2800" dirty="0" smtClean="0">
                <a:latin typeface="Comic Sans MS" panose="030F0702030302020204" pitchFamily="66" charset="0"/>
                <a:cs typeface="Times New Roman" panose="02020603050405020304" pitchFamily="18" charset="0"/>
              </a:rPr>
              <a:t> </a:t>
            </a:r>
            <a:r>
              <a:rPr lang="en-US" sz="2800" dirty="0" err="1" smtClean="0">
                <a:latin typeface="Comic Sans MS" panose="030F0702030302020204" pitchFamily="66" charset="0"/>
                <a:cs typeface="Times New Roman" panose="02020603050405020304" pitchFamily="18" charset="0"/>
              </a:rPr>
              <a:t>Nickless</a:t>
            </a:r>
            <a:r>
              <a:rPr lang="en-US" sz="2800" dirty="0" smtClean="0">
                <a:latin typeface="Comic Sans MS" panose="030F0702030302020204" pitchFamily="66" charset="0"/>
                <a:cs typeface="Times New Roman" panose="02020603050405020304" pitchFamily="18" charset="0"/>
              </a:rPr>
              <a:t>, Miss Longman &amp;</a:t>
            </a:r>
            <a:r>
              <a:rPr lang="en-US" sz="2800" dirty="0" smtClean="0">
                <a:latin typeface="Comic Sans MS" panose="030F0702030302020204" pitchFamily="66" charset="0"/>
                <a:cs typeface="Times New Roman" panose="02020603050405020304" pitchFamily="18" charset="0"/>
              </a:rPr>
              <a:t> </a:t>
            </a:r>
            <a:r>
              <a:rPr lang="en-US" sz="2800" dirty="0" err="1">
                <a:latin typeface="Comic Sans MS" panose="030F0702030302020204" pitchFamily="66" charset="0"/>
                <a:cs typeface="Times New Roman" panose="02020603050405020304" pitchFamily="18" charset="0"/>
              </a:rPr>
              <a:t>Mrs</a:t>
            </a:r>
            <a:r>
              <a:rPr lang="en-US" sz="2800" dirty="0">
                <a:latin typeface="Comic Sans MS" panose="030F0702030302020204" pitchFamily="66" charset="0"/>
                <a:cs typeface="Times New Roman" panose="02020603050405020304" pitchFamily="18" charset="0"/>
              </a:rPr>
              <a:t> </a:t>
            </a:r>
            <a:r>
              <a:rPr lang="en-US" sz="2800" dirty="0" smtClean="0">
                <a:latin typeface="Comic Sans MS" panose="030F0702030302020204" pitchFamily="66" charset="0"/>
                <a:cs typeface="Times New Roman" panose="02020603050405020304" pitchFamily="18" charset="0"/>
              </a:rPr>
              <a:t>Williams</a:t>
            </a:r>
            <a:endParaRPr lang="en-US" sz="2800" dirty="0">
              <a:latin typeface="Comic Sans MS" panose="030F0702030302020204" pitchFamily="66" charset="0"/>
              <a:cs typeface="Times New Roman" panose="02020603050405020304" pitchFamily="18" charset="0"/>
            </a:endParaRPr>
          </a:p>
        </p:txBody>
      </p:sp>
    </p:spTree>
    <p:extLst>
      <p:ext uri="{BB962C8B-B14F-4D97-AF65-F5344CB8AC3E}">
        <p14:creationId xmlns:p14="http://schemas.microsoft.com/office/powerpoint/2010/main" val="19570173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hidden="1">
            <a:extLst>
              <a:ext uri="{FF2B5EF4-FFF2-40B4-BE49-F238E27FC236}">
                <a16:creationId xmlns:a16="http://schemas.microsoft.com/office/drawing/2014/main" id="{28A3E57F-DE9A-45F6-BEF3-EF8EEA07E065}"/>
              </a:ext>
            </a:extLst>
          </p:cNvPr>
          <p:cNvSpPr>
            <a:spLocks noGrp="1"/>
          </p:cNvSpPr>
          <p:nvPr>
            <p:ph type="title"/>
          </p:nvPr>
        </p:nvSpPr>
        <p:spPr>
          <a:xfrm>
            <a:off x="2802662" y="756357"/>
            <a:ext cx="8187071" cy="1253066"/>
          </a:xfrm>
        </p:spPr>
        <p:txBody>
          <a:bodyPr/>
          <a:lstStyle/>
          <a:p>
            <a:r>
              <a:rPr lang="en-US"/>
              <a:t>Slide Tite</a:t>
            </a:r>
          </a:p>
        </p:txBody>
      </p:sp>
      <p:pic>
        <p:nvPicPr>
          <p:cNvPr id="4" name="Picture 3"/>
          <p:cNvPicPr>
            <a:picLocks noChangeAspect="1"/>
          </p:cNvPicPr>
          <p:nvPr/>
        </p:nvPicPr>
        <p:blipFill>
          <a:blip r:embed="rId2"/>
          <a:stretch>
            <a:fillRect/>
          </a:stretch>
        </p:blipFill>
        <p:spPr>
          <a:xfrm>
            <a:off x="6572251" y="398752"/>
            <a:ext cx="2876550" cy="3541070"/>
          </a:xfrm>
          <a:prstGeom prst="rect">
            <a:avLst/>
          </a:prstGeom>
        </p:spPr>
      </p:pic>
      <p:sp>
        <p:nvSpPr>
          <p:cNvPr id="5" name="TextBox 4"/>
          <p:cNvSpPr txBox="1"/>
          <p:nvPr/>
        </p:nvSpPr>
        <p:spPr>
          <a:xfrm>
            <a:off x="4405745" y="4694240"/>
            <a:ext cx="7481455" cy="461665"/>
          </a:xfrm>
          <a:prstGeom prst="rect">
            <a:avLst/>
          </a:prstGeom>
          <a:solidFill>
            <a:schemeClr val="tx1"/>
          </a:solidFill>
          <a:ln>
            <a:solidFill>
              <a:srgbClr val="00B0F0"/>
            </a:solidFill>
          </a:ln>
        </p:spPr>
        <p:txBody>
          <a:bodyPr wrap="square" rtlCol="0">
            <a:spAutoFit/>
          </a:bodyPr>
          <a:lstStyle/>
          <a:p>
            <a:pPr algn="ctr"/>
            <a:r>
              <a:rPr lang="en-GB" sz="2400" dirty="0" smtClean="0">
                <a:solidFill>
                  <a:schemeClr val="bg1"/>
                </a:solidFill>
              </a:rPr>
              <a:t>sunshine1@haddenham-st-marys.bucks.sch.uk</a:t>
            </a:r>
            <a:endParaRPr lang="en-GB" sz="2400" dirty="0">
              <a:solidFill>
                <a:schemeClr val="bg1"/>
              </a:solidFill>
            </a:endParaRPr>
          </a:p>
        </p:txBody>
      </p:sp>
      <p:sp>
        <p:nvSpPr>
          <p:cNvPr id="7" name="TextBox 6"/>
          <p:cNvSpPr txBox="1"/>
          <p:nvPr/>
        </p:nvSpPr>
        <p:spPr>
          <a:xfrm>
            <a:off x="4405745" y="5683160"/>
            <a:ext cx="7481455" cy="461665"/>
          </a:xfrm>
          <a:prstGeom prst="rect">
            <a:avLst/>
          </a:prstGeom>
          <a:solidFill>
            <a:schemeClr val="tx1"/>
          </a:solidFill>
          <a:ln>
            <a:solidFill>
              <a:srgbClr val="00B0F0"/>
            </a:solidFill>
          </a:ln>
        </p:spPr>
        <p:txBody>
          <a:bodyPr wrap="square" rtlCol="0">
            <a:spAutoFit/>
          </a:bodyPr>
          <a:lstStyle/>
          <a:p>
            <a:pPr algn="ctr"/>
            <a:r>
              <a:rPr lang="en-GB" sz="2400" dirty="0" smtClean="0">
                <a:solidFill>
                  <a:schemeClr val="bg1"/>
                </a:solidFill>
              </a:rPr>
              <a:t>sunshine2@haddenham-st-marys.bucks.sch.uk</a:t>
            </a:r>
            <a:endParaRPr lang="en-GB" sz="2400" dirty="0">
              <a:solidFill>
                <a:schemeClr val="bg1"/>
              </a:solidFill>
            </a:endParaRPr>
          </a:p>
        </p:txBody>
      </p:sp>
      <p:pic>
        <p:nvPicPr>
          <p:cNvPr id="8" name="Picture 7"/>
          <p:cNvPicPr>
            <a:picLocks noChangeAspect="1"/>
          </p:cNvPicPr>
          <p:nvPr/>
        </p:nvPicPr>
        <p:blipFill>
          <a:blip r:embed="rId3"/>
          <a:stretch>
            <a:fillRect/>
          </a:stretch>
        </p:blipFill>
        <p:spPr>
          <a:xfrm>
            <a:off x="2855768" y="4925072"/>
            <a:ext cx="1211239" cy="1096971"/>
          </a:xfrm>
          <a:prstGeom prst="rect">
            <a:avLst/>
          </a:prstGeom>
        </p:spPr>
      </p:pic>
    </p:spTree>
    <p:extLst>
      <p:ext uri="{BB962C8B-B14F-4D97-AF65-F5344CB8AC3E}">
        <p14:creationId xmlns:p14="http://schemas.microsoft.com/office/powerpoint/2010/main" val="1059349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97BDE5-A8BD-4286-8221-21664A41BD79}"/>
              </a:ext>
            </a:extLst>
          </p:cNvPr>
          <p:cNvSpPr>
            <a:spLocks noGrp="1"/>
          </p:cNvSpPr>
          <p:nvPr>
            <p:ph idx="1"/>
          </p:nvPr>
        </p:nvSpPr>
        <p:spPr>
          <a:xfrm>
            <a:off x="1251678" y="2704753"/>
            <a:ext cx="10178322" cy="3593591"/>
          </a:xfrm>
        </p:spPr>
        <p:txBody>
          <a:bodyPr/>
          <a:lstStyle/>
          <a:p>
            <a:pPr fontAlgn="base"/>
            <a:r>
              <a:rPr lang="en-GB" sz="2400" dirty="0"/>
              <a:t>Our English lessons in Year </a:t>
            </a:r>
            <a:r>
              <a:rPr lang="en-GB" sz="2400" dirty="0" smtClean="0"/>
              <a:t>1, </a:t>
            </a:r>
            <a:r>
              <a:rPr lang="en-GB" sz="2400" dirty="0"/>
              <a:t>are all about developing independent readers and writers.</a:t>
            </a:r>
            <a:r>
              <a:rPr lang="en-US" sz="2400" dirty="0"/>
              <a:t>​</a:t>
            </a:r>
          </a:p>
          <a:p>
            <a:pPr fontAlgn="base"/>
            <a:r>
              <a:rPr lang="en-GB" sz="2400" dirty="0"/>
              <a:t>We link our English lessons to our main topic where </a:t>
            </a:r>
            <a:r>
              <a:rPr lang="en-GB" sz="2400" dirty="0" smtClean="0"/>
              <a:t>possible, </a:t>
            </a:r>
            <a:r>
              <a:rPr lang="en-GB" sz="2400" dirty="0"/>
              <a:t>in order to provide a greater purpose and enjoyment. </a:t>
            </a:r>
            <a:r>
              <a:rPr lang="en-US" sz="2400" dirty="0"/>
              <a:t>​</a:t>
            </a:r>
          </a:p>
          <a:p>
            <a:pPr fontAlgn="base"/>
            <a:r>
              <a:rPr lang="en-GB" sz="2400" dirty="0"/>
              <a:t>We use texts as stimulus for the children’s writing, and unpick the features of writing used, including vocabulary, punctuation, rhyme, spelling patterns.</a:t>
            </a:r>
            <a:endParaRPr lang="en-US" sz="2400" dirty="0"/>
          </a:p>
          <a:p>
            <a:endParaRPr lang="en-US" dirty="0"/>
          </a:p>
        </p:txBody>
      </p:sp>
      <p:pic>
        <p:nvPicPr>
          <p:cNvPr id="5" name="Picture 4"/>
          <p:cNvPicPr>
            <a:picLocks noChangeAspect="1"/>
          </p:cNvPicPr>
          <p:nvPr/>
        </p:nvPicPr>
        <p:blipFill>
          <a:blip r:embed="rId2"/>
          <a:stretch>
            <a:fillRect/>
          </a:stretch>
        </p:blipFill>
        <p:spPr>
          <a:xfrm>
            <a:off x="9115425" y="210416"/>
            <a:ext cx="2314575" cy="2114550"/>
          </a:xfrm>
          <a:prstGeom prst="rect">
            <a:avLst/>
          </a:prstGeom>
        </p:spPr>
      </p:pic>
      <p:sp>
        <p:nvSpPr>
          <p:cNvPr id="6" name="Title 1">
            <a:extLst>
              <a:ext uri="{FF2B5EF4-FFF2-40B4-BE49-F238E27FC236}">
                <a16:creationId xmlns:a16="http://schemas.microsoft.com/office/drawing/2014/main" id="{DE38657A-8B7E-4B6C-A10E-806AE7B7F95B}"/>
              </a:ext>
            </a:extLst>
          </p:cNvPr>
          <p:cNvSpPr>
            <a:spLocks noGrp="1"/>
          </p:cNvSpPr>
          <p:nvPr>
            <p:ph type="title"/>
          </p:nvPr>
        </p:nvSpPr>
        <p:spPr>
          <a:xfrm>
            <a:off x="1251678" y="423948"/>
            <a:ext cx="10178322" cy="1492132"/>
          </a:xfrm>
        </p:spPr>
        <p:txBody>
          <a:bodyPr>
            <a:normAutofit/>
          </a:bodyPr>
          <a:lstStyle/>
          <a:p>
            <a:r>
              <a:rPr lang="en-US" sz="4000" u="sng" dirty="0" smtClean="0">
                <a:latin typeface="Comic Sans MS" panose="030F0702030302020204" pitchFamily="66" charset="0"/>
              </a:rPr>
              <a:t>English</a:t>
            </a:r>
            <a:endParaRPr lang="en-US" sz="4000" u="sng" dirty="0">
              <a:latin typeface="Comic Sans MS" panose="030F0702030302020204" pitchFamily="66" charset="0"/>
            </a:endParaRPr>
          </a:p>
        </p:txBody>
      </p:sp>
    </p:spTree>
    <p:extLst>
      <p:ext uri="{BB962C8B-B14F-4D97-AF65-F5344CB8AC3E}">
        <p14:creationId xmlns:p14="http://schemas.microsoft.com/office/powerpoint/2010/main" val="1040409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8657A-8B7E-4B6C-A10E-806AE7B7F95B}"/>
              </a:ext>
            </a:extLst>
          </p:cNvPr>
          <p:cNvSpPr>
            <a:spLocks noGrp="1"/>
          </p:cNvSpPr>
          <p:nvPr>
            <p:ph type="title"/>
          </p:nvPr>
        </p:nvSpPr>
        <p:spPr>
          <a:xfrm>
            <a:off x="1473351" y="590203"/>
            <a:ext cx="10178322" cy="1492132"/>
          </a:xfrm>
        </p:spPr>
        <p:txBody>
          <a:bodyPr>
            <a:normAutofit/>
          </a:bodyPr>
          <a:lstStyle/>
          <a:p>
            <a:r>
              <a:rPr lang="en-US" sz="4000" u="sng" dirty="0">
                <a:latin typeface="Comic Sans MS" panose="030F0702030302020204" pitchFamily="66" charset="0"/>
              </a:rPr>
              <a:t>Reading</a:t>
            </a:r>
          </a:p>
        </p:txBody>
      </p:sp>
      <p:sp>
        <p:nvSpPr>
          <p:cNvPr id="3" name="Content Placeholder 2">
            <a:extLst>
              <a:ext uri="{FF2B5EF4-FFF2-40B4-BE49-F238E27FC236}">
                <a16:creationId xmlns:a16="http://schemas.microsoft.com/office/drawing/2014/main" id="{5E50C1E8-A3C4-4E79-8384-A72C2430432A}"/>
              </a:ext>
            </a:extLst>
          </p:cNvPr>
          <p:cNvSpPr>
            <a:spLocks noGrp="1"/>
          </p:cNvSpPr>
          <p:nvPr>
            <p:ph idx="1"/>
          </p:nvPr>
        </p:nvSpPr>
        <p:spPr>
          <a:xfrm>
            <a:off x="1251678" y="1874517"/>
            <a:ext cx="10178322" cy="3593591"/>
          </a:xfrm>
        </p:spPr>
        <p:txBody>
          <a:bodyPr vert="horz" lIns="91440" tIns="45720" rIns="91440" bIns="45720" rtlCol="0" anchor="t">
            <a:noAutofit/>
          </a:bodyPr>
          <a:lstStyle/>
          <a:p>
            <a:r>
              <a:rPr lang="en-GB" sz="2400" dirty="0"/>
              <a:t>The children have all been given reading books now, continuing initially on the level they were at the end of last year.</a:t>
            </a:r>
          </a:p>
          <a:p>
            <a:r>
              <a:rPr lang="en-GB" sz="2400" dirty="0"/>
              <a:t>The children need to bring their book bag and reading books into school each day. </a:t>
            </a:r>
          </a:p>
          <a:p>
            <a:r>
              <a:rPr lang="en-GB" sz="2400" dirty="0"/>
              <a:t>We will endeavour to hear children read as often as we can in school and do appreciate the comments written by you in the reading record as indicators of the progress being made with reading. Please only use this as a comment book not a home/school communication as we will miss important messages – please use the class emails for these.</a:t>
            </a:r>
            <a:endParaRPr lang="en-US" sz="2400" dirty="0"/>
          </a:p>
        </p:txBody>
      </p:sp>
      <p:pic>
        <p:nvPicPr>
          <p:cNvPr id="4" name="Picture 3"/>
          <p:cNvPicPr>
            <a:picLocks noChangeAspect="1"/>
          </p:cNvPicPr>
          <p:nvPr/>
        </p:nvPicPr>
        <p:blipFill>
          <a:blip r:embed="rId2"/>
          <a:stretch>
            <a:fillRect/>
          </a:stretch>
        </p:blipFill>
        <p:spPr>
          <a:xfrm>
            <a:off x="8077632" y="208251"/>
            <a:ext cx="3352368" cy="1282134"/>
          </a:xfrm>
          <a:prstGeom prst="rect">
            <a:avLst/>
          </a:prstGeom>
        </p:spPr>
      </p:pic>
    </p:spTree>
    <p:extLst>
      <p:ext uri="{BB962C8B-B14F-4D97-AF65-F5344CB8AC3E}">
        <p14:creationId xmlns:p14="http://schemas.microsoft.com/office/powerpoint/2010/main" val="463697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5423" y="1346663"/>
            <a:ext cx="10178322" cy="4472246"/>
          </a:xfrm>
        </p:spPr>
        <p:txBody>
          <a:bodyPr>
            <a:noAutofit/>
          </a:bodyPr>
          <a:lstStyle/>
          <a:p>
            <a:pPr fontAlgn="base"/>
            <a:r>
              <a:rPr lang="en-GB" sz="1400" b="1" dirty="0"/>
              <a:t>Our Maths teaching follows the National Curriculum and aims to ensure all children: </a:t>
            </a:r>
            <a:r>
              <a:rPr lang="en-US" sz="1400" dirty="0"/>
              <a:t>​</a:t>
            </a:r>
            <a:endParaRPr lang="en-GB" sz="1400" dirty="0"/>
          </a:p>
          <a:p>
            <a:pPr fontAlgn="base"/>
            <a:r>
              <a:rPr lang="en-GB" sz="1400" dirty="0"/>
              <a:t>Have fluent recall of mental maths facts e.g. times tables, number bonds </a:t>
            </a:r>
            <a:r>
              <a:rPr lang="en-GB" sz="1400" dirty="0" err="1"/>
              <a:t>etc</a:t>
            </a:r>
            <a:r>
              <a:rPr lang="en-GB" sz="1400" dirty="0"/>
              <a:t> and use of informal and formal written methods. </a:t>
            </a:r>
            <a:r>
              <a:rPr lang="en-US" sz="1400" dirty="0"/>
              <a:t>​</a:t>
            </a:r>
          </a:p>
          <a:p>
            <a:pPr fontAlgn="base"/>
            <a:r>
              <a:rPr lang="en-GB" sz="1400" dirty="0"/>
              <a:t>Can problem solve – applying these skills to real-life contexts. </a:t>
            </a:r>
            <a:r>
              <a:rPr lang="en-US" sz="1400" dirty="0"/>
              <a:t>​</a:t>
            </a:r>
          </a:p>
          <a:p>
            <a:pPr fontAlgn="base"/>
            <a:r>
              <a:rPr lang="en-GB" sz="1400" dirty="0"/>
              <a:t>Are able to reason mathematically – children need to be able to explain the mathematical concepts, how they got the answer and why they are correct.</a:t>
            </a:r>
            <a:r>
              <a:rPr lang="en-US" sz="1400" dirty="0"/>
              <a:t>​</a:t>
            </a:r>
            <a:endParaRPr lang="en-GB" sz="1400" dirty="0"/>
          </a:p>
          <a:p>
            <a:pPr fontAlgn="base"/>
            <a:r>
              <a:rPr lang="en-GB" sz="1400" dirty="0"/>
              <a:t>Once your child is fluent in a skill, we encourage more in depth and investigative work to allow a greater </a:t>
            </a:r>
            <a:r>
              <a:rPr lang="en-GB" sz="1400" b="1" dirty="0"/>
              <a:t>mastery (a deep and secure knowledge and understanding)</a:t>
            </a:r>
            <a:r>
              <a:rPr lang="en-GB" sz="1400" dirty="0"/>
              <a:t> of concepts and ideas. </a:t>
            </a:r>
            <a:r>
              <a:rPr lang="en-US" sz="1400" dirty="0"/>
              <a:t>​</a:t>
            </a:r>
          </a:p>
          <a:p>
            <a:pPr fontAlgn="base"/>
            <a:r>
              <a:rPr lang="en-GB" sz="1400" dirty="0"/>
              <a:t>​</a:t>
            </a:r>
          </a:p>
          <a:p>
            <a:pPr fontAlgn="base"/>
            <a:r>
              <a:rPr lang="en-GB" sz="1400" b="1" dirty="0"/>
              <a:t>A child shows mastery of a concept it they can</a:t>
            </a:r>
            <a:r>
              <a:rPr lang="en-US" sz="1400" dirty="0"/>
              <a:t>​</a:t>
            </a:r>
          </a:p>
          <a:p>
            <a:pPr fontAlgn="base"/>
            <a:r>
              <a:rPr lang="en-GB" sz="1400" dirty="0"/>
              <a:t>• describe it</a:t>
            </a:r>
            <a:r>
              <a:rPr lang="en-US" sz="1400" dirty="0"/>
              <a:t>​</a:t>
            </a:r>
          </a:p>
          <a:p>
            <a:pPr fontAlgn="base"/>
            <a:r>
              <a:rPr lang="en-GB" sz="1400" dirty="0"/>
              <a:t>• represent it in a variety of ways</a:t>
            </a:r>
            <a:r>
              <a:rPr lang="en-US" sz="1400" dirty="0"/>
              <a:t>​</a:t>
            </a:r>
          </a:p>
          <a:p>
            <a:pPr fontAlgn="base"/>
            <a:r>
              <a:rPr lang="en-GB" sz="1400" dirty="0"/>
              <a:t>• explain it to someone else</a:t>
            </a:r>
            <a:r>
              <a:rPr lang="en-US" sz="1400" dirty="0"/>
              <a:t>​</a:t>
            </a:r>
          </a:p>
          <a:p>
            <a:pPr fontAlgn="base"/>
            <a:r>
              <a:rPr lang="en-GB" sz="1400" dirty="0"/>
              <a:t>• make up their own examples</a:t>
            </a:r>
            <a:r>
              <a:rPr lang="en-US" sz="1400" dirty="0"/>
              <a:t>​</a:t>
            </a:r>
          </a:p>
          <a:p>
            <a:pPr fontAlgn="base"/>
            <a:r>
              <a:rPr lang="en-GB" sz="1400" dirty="0"/>
              <a:t>• see connections between it and other facts</a:t>
            </a:r>
            <a:r>
              <a:rPr lang="en-US" sz="1400" dirty="0"/>
              <a:t>​</a:t>
            </a:r>
          </a:p>
          <a:p>
            <a:pPr fontAlgn="base"/>
            <a:r>
              <a:rPr lang="en-GB" sz="1400" dirty="0"/>
              <a:t>• recognise it in new situations</a:t>
            </a:r>
            <a:r>
              <a:rPr lang="en-US" sz="1400" dirty="0"/>
              <a:t>​</a:t>
            </a:r>
          </a:p>
          <a:p>
            <a:pPr fontAlgn="base"/>
            <a:r>
              <a:rPr lang="en-GB" sz="1400" dirty="0"/>
              <a:t>• make use of it in a variety of ways</a:t>
            </a:r>
            <a:endParaRPr lang="en-US" sz="1400" dirty="0"/>
          </a:p>
          <a:p>
            <a:endParaRPr lang="en-GB" sz="1100" dirty="0"/>
          </a:p>
        </p:txBody>
      </p:sp>
      <p:sp>
        <p:nvSpPr>
          <p:cNvPr id="6" name="Title 1">
            <a:extLst>
              <a:ext uri="{FF2B5EF4-FFF2-40B4-BE49-F238E27FC236}">
                <a16:creationId xmlns:a16="http://schemas.microsoft.com/office/drawing/2014/main" id="{DE38657A-8B7E-4B6C-A10E-806AE7B7F95B}"/>
              </a:ext>
            </a:extLst>
          </p:cNvPr>
          <p:cNvSpPr>
            <a:spLocks noGrp="1"/>
          </p:cNvSpPr>
          <p:nvPr>
            <p:ph type="title"/>
          </p:nvPr>
        </p:nvSpPr>
        <p:spPr>
          <a:xfrm>
            <a:off x="1279387" y="284022"/>
            <a:ext cx="10178322" cy="1492132"/>
          </a:xfrm>
        </p:spPr>
        <p:txBody>
          <a:bodyPr>
            <a:normAutofit/>
          </a:bodyPr>
          <a:lstStyle/>
          <a:p>
            <a:r>
              <a:rPr lang="en-US" sz="4000" u="sng" dirty="0" err="1" smtClean="0">
                <a:latin typeface="Comic Sans MS" panose="030F0702030302020204" pitchFamily="66" charset="0"/>
              </a:rPr>
              <a:t>maths</a:t>
            </a:r>
            <a:endParaRPr lang="en-US" sz="4000" u="sng" dirty="0">
              <a:latin typeface="Comic Sans MS" panose="030F0702030302020204" pitchFamily="66" charset="0"/>
            </a:endParaRPr>
          </a:p>
        </p:txBody>
      </p:sp>
      <p:pic>
        <p:nvPicPr>
          <p:cNvPr id="7" name="Picture 6"/>
          <p:cNvPicPr>
            <a:picLocks noChangeAspect="1"/>
          </p:cNvPicPr>
          <p:nvPr/>
        </p:nvPicPr>
        <p:blipFill>
          <a:blip r:embed="rId2"/>
          <a:stretch>
            <a:fillRect/>
          </a:stretch>
        </p:blipFill>
        <p:spPr>
          <a:xfrm>
            <a:off x="8921027" y="4488007"/>
            <a:ext cx="2342718" cy="1940433"/>
          </a:xfrm>
          <a:prstGeom prst="rect">
            <a:avLst/>
          </a:prstGeom>
        </p:spPr>
      </p:pic>
    </p:spTree>
    <p:extLst>
      <p:ext uri="{BB962C8B-B14F-4D97-AF65-F5344CB8AC3E}">
        <p14:creationId xmlns:p14="http://schemas.microsoft.com/office/powerpoint/2010/main" val="921984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E6A7A6-EB46-4CA0-B991-935C9B9C6F26}"/>
              </a:ext>
            </a:extLst>
          </p:cNvPr>
          <p:cNvSpPr>
            <a:spLocks noGrp="1"/>
          </p:cNvSpPr>
          <p:nvPr>
            <p:ph idx="1"/>
          </p:nvPr>
        </p:nvSpPr>
        <p:spPr>
          <a:xfrm>
            <a:off x="1482906" y="1634838"/>
            <a:ext cx="10709094" cy="3593591"/>
          </a:xfrm>
        </p:spPr>
        <p:txBody>
          <a:bodyPr/>
          <a:lstStyle/>
          <a:p>
            <a:r>
              <a:rPr lang="en-US" sz="2800" dirty="0">
                <a:cs typeface="Times New Roman" panose="02020603050405020304" pitchFamily="18" charset="0"/>
              </a:rPr>
              <a:t>PE lessons are on </a:t>
            </a:r>
            <a:r>
              <a:rPr lang="en-US" sz="2800" dirty="0" smtClean="0">
                <a:cs typeface="Times New Roman" panose="02020603050405020304" pitchFamily="18" charset="0"/>
              </a:rPr>
              <a:t>Monday</a:t>
            </a:r>
            <a:r>
              <a:rPr lang="en-US" sz="2800" dirty="0" smtClean="0">
                <a:cs typeface="Times New Roman" panose="02020603050405020304" pitchFamily="18" charset="0"/>
              </a:rPr>
              <a:t> </a:t>
            </a:r>
            <a:r>
              <a:rPr lang="en-US" sz="2800" dirty="0">
                <a:cs typeface="Times New Roman" panose="02020603050405020304" pitchFamily="18" charset="0"/>
              </a:rPr>
              <a:t>and </a:t>
            </a:r>
            <a:r>
              <a:rPr lang="en-US" sz="2800" dirty="0" smtClean="0">
                <a:cs typeface="Times New Roman" panose="02020603050405020304" pitchFamily="18" charset="0"/>
              </a:rPr>
              <a:t>Thursday </a:t>
            </a:r>
            <a:r>
              <a:rPr lang="en-US" sz="2800" dirty="0">
                <a:cs typeface="Times New Roman" panose="02020603050405020304" pitchFamily="18" charset="0"/>
              </a:rPr>
              <a:t>for both classes</a:t>
            </a:r>
            <a:r>
              <a:rPr lang="en-US" sz="2800" dirty="0" smtClean="0">
                <a:cs typeface="Times New Roman" panose="02020603050405020304" pitchFamily="18" charset="0"/>
              </a:rPr>
              <a:t>.</a:t>
            </a:r>
            <a:endParaRPr lang="en-US" sz="2800" dirty="0">
              <a:cs typeface="Times New Roman" panose="02020603050405020304" pitchFamily="18" charset="0"/>
            </a:endParaRPr>
          </a:p>
        </p:txBody>
      </p:sp>
      <p:sp>
        <p:nvSpPr>
          <p:cNvPr id="6" name="Title 1">
            <a:extLst>
              <a:ext uri="{FF2B5EF4-FFF2-40B4-BE49-F238E27FC236}">
                <a16:creationId xmlns:a16="http://schemas.microsoft.com/office/drawing/2014/main" id="{DE38657A-8B7E-4B6C-A10E-806AE7B7F95B}"/>
              </a:ext>
            </a:extLst>
          </p:cNvPr>
          <p:cNvSpPr>
            <a:spLocks noGrp="1"/>
          </p:cNvSpPr>
          <p:nvPr>
            <p:ph type="title"/>
          </p:nvPr>
        </p:nvSpPr>
        <p:spPr>
          <a:xfrm>
            <a:off x="1473351" y="590203"/>
            <a:ext cx="10178322" cy="1492132"/>
          </a:xfrm>
        </p:spPr>
        <p:txBody>
          <a:bodyPr>
            <a:normAutofit/>
          </a:bodyPr>
          <a:lstStyle/>
          <a:p>
            <a:r>
              <a:rPr lang="en-US" sz="4000" u="sng" dirty="0" err="1" smtClean="0">
                <a:latin typeface="Comic Sans MS" panose="030F0702030302020204" pitchFamily="66" charset="0"/>
              </a:rPr>
              <a:t>pe</a:t>
            </a:r>
            <a:endParaRPr lang="en-US" sz="4000" u="sng" dirty="0">
              <a:latin typeface="Comic Sans MS" panose="030F0702030302020204" pitchFamily="66" charset="0"/>
            </a:endParaRPr>
          </a:p>
        </p:txBody>
      </p:sp>
      <p:pic>
        <p:nvPicPr>
          <p:cNvPr id="7" name="Picture 6"/>
          <p:cNvPicPr>
            <a:picLocks noChangeAspect="1"/>
          </p:cNvPicPr>
          <p:nvPr/>
        </p:nvPicPr>
        <p:blipFill>
          <a:blip r:embed="rId2"/>
          <a:stretch>
            <a:fillRect/>
          </a:stretch>
        </p:blipFill>
        <p:spPr>
          <a:xfrm>
            <a:off x="8640473" y="4366416"/>
            <a:ext cx="2844945" cy="2003638"/>
          </a:xfrm>
          <a:prstGeom prst="rect">
            <a:avLst/>
          </a:prstGeom>
        </p:spPr>
      </p:pic>
    </p:spTree>
    <p:extLst>
      <p:ext uri="{BB962C8B-B14F-4D97-AF65-F5344CB8AC3E}">
        <p14:creationId xmlns:p14="http://schemas.microsoft.com/office/powerpoint/2010/main" val="2430620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22C3B48-99E5-4B5C-8E49-15C2A9552F4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Freeform 10">
            <a:extLst>
              <a:ext uri="{FF2B5EF4-FFF2-40B4-BE49-F238E27FC236}">
                <a16:creationId xmlns:a16="http://schemas.microsoft.com/office/drawing/2014/main" id="{C67B4E51-3288-4A1F-A92C-87C9401EDE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7569200" cy="6858000"/>
          </a:xfrm>
          <a:custGeom>
            <a:avLst/>
            <a:gdLst>
              <a:gd name="connsiteX0" fmla="*/ 0 w 7569200"/>
              <a:gd name="connsiteY0" fmla="*/ 0 h 6858000"/>
              <a:gd name="connsiteX1" fmla="*/ 7389812 w 7569200"/>
              <a:gd name="connsiteY1" fmla="*/ 0 h 6858000"/>
              <a:gd name="connsiteX2" fmla="*/ 7394575 w 7569200"/>
              <a:gd name="connsiteY2" fmla="*/ 66675 h 6858000"/>
              <a:gd name="connsiteX3" fmla="*/ 7402512 w 7569200"/>
              <a:gd name="connsiteY3" fmla="*/ 122237 h 6858000"/>
              <a:gd name="connsiteX4" fmla="*/ 7412037 w 7569200"/>
              <a:gd name="connsiteY4" fmla="*/ 174625 h 6858000"/>
              <a:gd name="connsiteX5" fmla="*/ 7427912 w 7569200"/>
              <a:gd name="connsiteY5" fmla="*/ 217487 h 6858000"/>
              <a:gd name="connsiteX6" fmla="*/ 7443787 w 7569200"/>
              <a:gd name="connsiteY6" fmla="*/ 260350 h 6858000"/>
              <a:gd name="connsiteX7" fmla="*/ 7462837 w 7569200"/>
              <a:gd name="connsiteY7" fmla="*/ 296862 h 6858000"/>
              <a:gd name="connsiteX8" fmla="*/ 7481887 w 7569200"/>
              <a:gd name="connsiteY8" fmla="*/ 334962 h 6858000"/>
              <a:gd name="connsiteX9" fmla="*/ 7499350 w 7569200"/>
              <a:gd name="connsiteY9" fmla="*/ 369887 h 6858000"/>
              <a:gd name="connsiteX10" fmla="*/ 7516812 w 7569200"/>
              <a:gd name="connsiteY10" fmla="*/ 409575 h 6858000"/>
              <a:gd name="connsiteX11" fmla="*/ 7532687 w 7569200"/>
              <a:gd name="connsiteY11" fmla="*/ 450850 h 6858000"/>
              <a:gd name="connsiteX12" fmla="*/ 7546975 w 7569200"/>
              <a:gd name="connsiteY12" fmla="*/ 496887 h 6858000"/>
              <a:gd name="connsiteX13" fmla="*/ 7558087 w 7569200"/>
              <a:gd name="connsiteY13" fmla="*/ 546100 h 6858000"/>
              <a:gd name="connsiteX14" fmla="*/ 7566025 w 7569200"/>
              <a:gd name="connsiteY14" fmla="*/ 606425 h 6858000"/>
              <a:gd name="connsiteX15" fmla="*/ 7569200 w 7569200"/>
              <a:gd name="connsiteY15" fmla="*/ 673100 h 6858000"/>
              <a:gd name="connsiteX16" fmla="*/ 7566025 w 7569200"/>
              <a:gd name="connsiteY16" fmla="*/ 744537 h 6858000"/>
              <a:gd name="connsiteX17" fmla="*/ 7558087 w 7569200"/>
              <a:gd name="connsiteY17" fmla="*/ 801687 h 6858000"/>
              <a:gd name="connsiteX18" fmla="*/ 7546975 w 7569200"/>
              <a:gd name="connsiteY18" fmla="*/ 854075 h 6858000"/>
              <a:gd name="connsiteX19" fmla="*/ 7532687 w 7569200"/>
              <a:gd name="connsiteY19" fmla="*/ 901700 h 6858000"/>
              <a:gd name="connsiteX20" fmla="*/ 7516812 w 7569200"/>
              <a:gd name="connsiteY20" fmla="*/ 942975 h 6858000"/>
              <a:gd name="connsiteX21" fmla="*/ 7497762 w 7569200"/>
              <a:gd name="connsiteY21" fmla="*/ 981075 h 6858000"/>
              <a:gd name="connsiteX22" fmla="*/ 7478712 w 7569200"/>
              <a:gd name="connsiteY22" fmla="*/ 1017587 h 6858000"/>
              <a:gd name="connsiteX23" fmla="*/ 7459662 w 7569200"/>
              <a:gd name="connsiteY23" fmla="*/ 1055687 h 6858000"/>
              <a:gd name="connsiteX24" fmla="*/ 7442200 w 7569200"/>
              <a:gd name="connsiteY24" fmla="*/ 1095375 h 6858000"/>
              <a:gd name="connsiteX25" fmla="*/ 7424737 w 7569200"/>
              <a:gd name="connsiteY25" fmla="*/ 1136650 h 6858000"/>
              <a:gd name="connsiteX26" fmla="*/ 7410450 w 7569200"/>
              <a:gd name="connsiteY26" fmla="*/ 1182687 h 6858000"/>
              <a:gd name="connsiteX27" fmla="*/ 7400925 w 7569200"/>
              <a:gd name="connsiteY27" fmla="*/ 1235075 h 6858000"/>
              <a:gd name="connsiteX28" fmla="*/ 7391400 w 7569200"/>
              <a:gd name="connsiteY28" fmla="*/ 1295400 h 6858000"/>
              <a:gd name="connsiteX29" fmla="*/ 7389812 w 7569200"/>
              <a:gd name="connsiteY29" fmla="*/ 1363662 h 6858000"/>
              <a:gd name="connsiteX30" fmla="*/ 7391400 w 7569200"/>
              <a:gd name="connsiteY30" fmla="*/ 1431925 h 6858000"/>
              <a:gd name="connsiteX31" fmla="*/ 7400925 w 7569200"/>
              <a:gd name="connsiteY31" fmla="*/ 1492250 h 6858000"/>
              <a:gd name="connsiteX32" fmla="*/ 7410450 w 7569200"/>
              <a:gd name="connsiteY32" fmla="*/ 1544637 h 6858000"/>
              <a:gd name="connsiteX33" fmla="*/ 7424737 w 7569200"/>
              <a:gd name="connsiteY33" fmla="*/ 1589087 h 6858000"/>
              <a:gd name="connsiteX34" fmla="*/ 7442200 w 7569200"/>
              <a:gd name="connsiteY34" fmla="*/ 1631950 h 6858000"/>
              <a:gd name="connsiteX35" fmla="*/ 7459662 w 7569200"/>
              <a:gd name="connsiteY35" fmla="*/ 1671637 h 6858000"/>
              <a:gd name="connsiteX36" fmla="*/ 7478712 w 7569200"/>
              <a:gd name="connsiteY36" fmla="*/ 1708150 h 6858000"/>
              <a:gd name="connsiteX37" fmla="*/ 7497762 w 7569200"/>
              <a:gd name="connsiteY37" fmla="*/ 1743075 h 6858000"/>
              <a:gd name="connsiteX38" fmla="*/ 7516812 w 7569200"/>
              <a:gd name="connsiteY38" fmla="*/ 1782762 h 6858000"/>
              <a:gd name="connsiteX39" fmla="*/ 7532687 w 7569200"/>
              <a:gd name="connsiteY39" fmla="*/ 1824037 h 6858000"/>
              <a:gd name="connsiteX40" fmla="*/ 7546975 w 7569200"/>
              <a:gd name="connsiteY40" fmla="*/ 1870075 h 6858000"/>
              <a:gd name="connsiteX41" fmla="*/ 7558087 w 7569200"/>
              <a:gd name="connsiteY41" fmla="*/ 1922462 h 6858000"/>
              <a:gd name="connsiteX42" fmla="*/ 7566025 w 7569200"/>
              <a:gd name="connsiteY42" fmla="*/ 1982787 h 6858000"/>
              <a:gd name="connsiteX43" fmla="*/ 7569200 w 7569200"/>
              <a:gd name="connsiteY43" fmla="*/ 2051050 h 6858000"/>
              <a:gd name="connsiteX44" fmla="*/ 7566025 w 7569200"/>
              <a:gd name="connsiteY44" fmla="*/ 2119312 h 6858000"/>
              <a:gd name="connsiteX45" fmla="*/ 7558087 w 7569200"/>
              <a:gd name="connsiteY45" fmla="*/ 2179637 h 6858000"/>
              <a:gd name="connsiteX46" fmla="*/ 7546975 w 7569200"/>
              <a:gd name="connsiteY46" fmla="*/ 2232025 h 6858000"/>
              <a:gd name="connsiteX47" fmla="*/ 7532687 w 7569200"/>
              <a:gd name="connsiteY47" fmla="*/ 2278062 h 6858000"/>
              <a:gd name="connsiteX48" fmla="*/ 7516812 w 7569200"/>
              <a:gd name="connsiteY48" fmla="*/ 2319337 h 6858000"/>
              <a:gd name="connsiteX49" fmla="*/ 7497762 w 7569200"/>
              <a:gd name="connsiteY49" fmla="*/ 2359025 h 6858000"/>
              <a:gd name="connsiteX50" fmla="*/ 7478712 w 7569200"/>
              <a:gd name="connsiteY50" fmla="*/ 2395537 h 6858000"/>
              <a:gd name="connsiteX51" fmla="*/ 7459662 w 7569200"/>
              <a:gd name="connsiteY51" fmla="*/ 2433637 h 6858000"/>
              <a:gd name="connsiteX52" fmla="*/ 7442200 w 7569200"/>
              <a:gd name="connsiteY52" fmla="*/ 2471737 h 6858000"/>
              <a:gd name="connsiteX53" fmla="*/ 7424737 w 7569200"/>
              <a:gd name="connsiteY53" fmla="*/ 2513012 h 6858000"/>
              <a:gd name="connsiteX54" fmla="*/ 7410450 w 7569200"/>
              <a:gd name="connsiteY54" fmla="*/ 2560637 h 6858000"/>
              <a:gd name="connsiteX55" fmla="*/ 7400925 w 7569200"/>
              <a:gd name="connsiteY55" fmla="*/ 2613025 h 6858000"/>
              <a:gd name="connsiteX56" fmla="*/ 7391400 w 7569200"/>
              <a:gd name="connsiteY56" fmla="*/ 2671762 h 6858000"/>
              <a:gd name="connsiteX57" fmla="*/ 7389812 w 7569200"/>
              <a:gd name="connsiteY57" fmla="*/ 2741612 h 6858000"/>
              <a:gd name="connsiteX58" fmla="*/ 7391400 w 7569200"/>
              <a:gd name="connsiteY58" fmla="*/ 2809875 h 6858000"/>
              <a:gd name="connsiteX59" fmla="*/ 7400925 w 7569200"/>
              <a:gd name="connsiteY59" fmla="*/ 2868612 h 6858000"/>
              <a:gd name="connsiteX60" fmla="*/ 7410450 w 7569200"/>
              <a:gd name="connsiteY60" fmla="*/ 2922587 h 6858000"/>
              <a:gd name="connsiteX61" fmla="*/ 7424737 w 7569200"/>
              <a:gd name="connsiteY61" fmla="*/ 2967037 h 6858000"/>
              <a:gd name="connsiteX62" fmla="*/ 7442200 w 7569200"/>
              <a:gd name="connsiteY62" fmla="*/ 3009900 h 6858000"/>
              <a:gd name="connsiteX63" fmla="*/ 7459662 w 7569200"/>
              <a:gd name="connsiteY63" fmla="*/ 3046412 h 6858000"/>
              <a:gd name="connsiteX64" fmla="*/ 7478712 w 7569200"/>
              <a:gd name="connsiteY64" fmla="*/ 3084512 h 6858000"/>
              <a:gd name="connsiteX65" fmla="*/ 7497762 w 7569200"/>
              <a:gd name="connsiteY65" fmla="*/ 3121025 h 6858000"/>
              <a:gd name="connsiteX66" fmla="*/ 7516812 w 7569200"/>
              <a:gd name="connsiteY66" fmla="*/ 3160712 h 6858000"/>
              <a:gd name="connsiteX67" fmla="*/ 7532687 w 7569200"/>
              <a:gd name="connsiteY67" fmla="*/ 3201987 h 6858000"/>
              <a:gd name="connsiteX68" fmla="*/ 7546975 w 7569200"/>
              <a:gd name="connsiteY68" fmla="*/ 3248025 h 6858000"/>
              <a:gd name="connsiteX69" fmla="*/ 7558087 w 7569200"/>
              <a:gd name="connsiteY69" fmla="*/ 3300412 h 6858000"/>
              <a:gd name="connsiteX70" fmla="*/ 7566025 w 7569200"/>
              <a:gd name="connsiteY70" fmla="*/ 3360737 h 6858000"/>
              <a:gd name="connsiteX71" fmla="*/ 7569200 w 7569200"/>
              <a:gd name="connsiteY71" fmla="*/ 3427412 h 6858000"/>
              <a:gd name="connsiteX72" fmla="*/ 7566025 w 7569200"/>
              <a:gd name="connsiteY72" fmla="*/ 3497262 h 6858000"/>
              <a:gd name="connsiteX73" fmla="*/ 7558087 w 7569200"/>
              <a:gd name="connsiteY73" fmla="*/ 3557587 h 6858000"/>
              <a:gd name="connsiteX74" fmla="*/ 7546975 w 7569200"/>
              <a:gd name="connsiteY74" fmla="*/ 3609975 h 6858000"/>
              <a:gd name="connsiteX75" fmla="*/ 7532687 w 7569200"/>
              <a:gd name="connsiteY75" fmla="*/ 3656012 h 6858000"/>
              <a:gd name="connsiteX76" fmla="*/ 7516812 w 7569200"/>
              <a:gd name="connsiteY76" fmla="*/ 3697287 h 6858000"/>
              <a:gd name="connsiteX77" fmla="*/ 7497762 w 7569200"/>
              <a:gd name="connsiteY77" fmla="*/ 3736975 h 6858000"/>
              <a:gd name="connsiteX78" fmla="*/ 7459662 w 7569200"/>
              <a:gd name="connsiteY78" fmla="*/ 3811587 h 6858000"/>
              <a:gd name="connsiteX79" fmla="*/ 7442200 w 7569200"/>
              <a:gd name="connsiteY79" fmla="*/ 3848100 h 6858000"/>
              <a:gd name="connsiteX80" fmla="*/ 7424737 w 7569200"/>
              <a:gd name="connsiteY80" fmla="*/ 3890962 h 6858000"/>
              <a:gd name="connsiteX81" fmla="*/ 7410450 w 7569200"/>
              <a:gd name="connsiteY81" fmla="*/ 3935412 h 6858000"/>
              <a:gd name="connsiteX82" fmla="*/ 7400925 w 7569200"/>
              <a:gd name="connsiteY82" fmla="*/ 3987800 h 6858000"/>
              <a:gd name="connsiteX83" fmla="*/ 7391400 w 7569200"/>
              <a:gd name="connsiteY83" fmla="*/ 4048125 h 6858000"/>
              <a:gd name="connsiteX84" fmla="*/ 7389812 w 7569200"/>
              <a:gd name="connsiteY84" fmla="*/ 4116387 h 6858000"/>
              <a:gd name="connsiteX85" fmla="*/ 7391400 w 7569200"/>
              <a:gd name="connsiteY85" fmla="*/ 4186237 h 6858000"/>
              <a:gd name="connsiteX86" fmla="*/ 7400925 w 7569200"/>
              <a:gd name="connsiteY86" fmla="*/ 4244975 h 6858000"/>
              <a:gd name="connsiteX87" fmla="*/ 7410450 w 7569200"/>
              <a:gd name="connsiteY87" fmla="*/ 4297362 h 6858000"/>
              <a:gd name="connsiteX88" fmla="*/ 7424737 w 7569200"/>
              <a:gd name="connsiteY88" fmla="*/ 4343400 h 6858000"/>
              <a:gd name="connsiteX89" fmla="*/ 7442200 w 7569200"/>
              <a:gd name="connsiteY89" fmla="*/ 4386262 h 6858000"/>
              <a:gd name="connsiteX90" fmla="*/ 7459662 w 7569200"/>
              <a:gd name="connsiteY90" fmla="*/ 4424362 h 6858000"/>
              <a:gd name="connsiteX91" fmla="*/ 7497762 w 7569200"/>
              <a:gd name="connsiteY91" fmla="*/ 4498975 h 6858000"/>
              <a:gd name="connsiteX92" fmla="*/ 7516812 w 7569200"/>
              <a:gd name="connsiteY92" fmla="*/ 4537075 h 6858000"/>
              <a:gd name="connsiteX93" fmla="*/ 7532687 w 7569200"/>
              <a:gd name="connsiteY93" fmla="*/ 4579937 h 6858000"/>
              <a:gd name="connsiteX94" fmla="*/ 7546975 w 7569200"/>
              <a:gd name="connsiteY94" fmla="*/ 4625975 h 6858000"/>
              <a:gd name="connsiteX95" fmla="*/ 7558087 w 7569200"/>
              <a:gd name="connsiteY95" fmla="*/ 4678362 h 6858000"/>
              <a:gd name="connsiteX96" fmla="*/ 7566025 w 7569200"/>
              <a:gd name="connsiteY96" fmla="*/ 4738687 h 6858000"/>
              <a:gd name="connsiteX97" fmla="*/ 7569200 w 7569200"/>
              <a:gd name="connsiteY97" fmla="*/ 4806950 h 6858000"/>
              <a:gd name="connsiteX98" fmla="*/ 7566025 w 7569200"/>
              <a:gd name="connsiteY98" fmla="*/ 4875212 h 6858000"/>
              <a:gd name="connsiteX99" fmla="*/ 7558087 w 7569200"/>
              <a:gd name="connsiteY99" fmla="*/ 4935537 h 6858000"/>
              <a:gd name="connsiteX100" fmla="*/ 7546975 w 7569200"/>
              <a:gd name="connsiteY100" fmla="*/ 4987925 h 6858000"/>
              <a:gd name="connsiteX101" fmla="*/ 7532687 w 7569200"/>
              <a:gd name="connsiteY101" fmla="*/ 5033962 h 6858000"/>
              <a:gd name="connsiteX102" fmla="*/ 7516812 w 7569200"/>
              <a:gd name="connsiteY102" fmla="*/ 5075237 h 6858000"/>
              <a:gd name="connsiteX103" fmla="*/ 7497762 w 7569200"/>
              <a:gd name="connsiteY103" fmla="*/ 5114925 h 6858000"/>
              <a:gd name="connsiteX104" fmla="*/ 7478712 w 7569200"/>
              <a:gd name="connsiteY104" fmla="*/ 5149850 h 6858000"/>
              <a:gd name="connsiteX105" fmla="*/ 7459662 w 7569200"/>
              <a:gd name="connsiteY105" fmla="*/ 5186362 h 6858000"/>
              <a:gd name="connsiteX106" fmla="*/ 7442200 w 7569200"/>
              <a:gd name="connsiteY106" fmla="*/ 5226050 h 6858000"/>
              <a:gd name="connsiteX107" fmla="*/ 7424737 w 7569200"/>
              <a:gd name="connsiteY107" fmla="*/ 5268912 h 6858000"/>
              <a:gd name="connsiteX108" fmla="*/ 7410450 w 7569200"/>
              <a:gd name="connsiteY108" fmla="*/ 5313362 h 6858000"/>
              <a:gd name="connsiteX109" fmla="*/ 7400925 w 7569200"/>
              <a:gd name="connsiteY109" fmla="*/ 5365750 h 6858000"/>
              <a:gd name="connsiteX110" fmla="*/ 7391400 w 7569200"/>
              <a:gd name="connsiteY110" fmla="*/ 5426075 h 6858000"/>
              <a:gd name="connsiteX111" fmla="*/ 7389812 w 7569200"/>
              <a:gd name="connsiteY111" fmla="*/ 5494337 h 6858000"/>
              <a:gd name="connsiteX112" fmla="*/ 7391400 w 7569200"/>
              <a:gd name="connsiteY112" fmla="*/ 5562600 h 6858000"/>
              <a:gd name="connsiteX113" fmla="*/ 7400925 w 7569200"/>
              <a:gd name="connsiteY113" fmla="*/ 5622925 h 6858000"/>
              <a:gd name="connsiteX114" fmla="*/ 7410450 w 7569200"/>
              <a:gd name="connsiteY114" fmla="*/ 5675312 h 6858000"/>
              <a:gd name="connsiteX115" fmla="*/ 7424737 w 7569200"/>
              <a:gd name="connsiteY115" fmla="*/ 5721350 h 6858000"/>
              <a:gd name="connsiteX116" fmla="*/ 7442200 w 7569200"/>
              <a:gd name="connsiteY116" fmla="*/ 5762625 h 6858000"/>
              <a:gd name="connsiteX117" fmla="*/ 7459662 w 7569200"/>
              <a:gd name="connsiteY117" fmla="*/ 5802312 h 6858000"/>
              <a:gd name="connsiteX118" fmla="*/ 7478712 w 7569200"/>
              <a:gd name="connsiteY118" fmla="*/ 5840412 h 6858000"/>
              <a:gd name="connsiteX119" fmla="*/ 7497762 w 7569200"/>
              <a:gd name="connsiteY119" fmla="*/ 5876925 h 6858000"/>
              <a:gd name="connsiteX120" fmla="*/ 7516812 w 7569200"/>
              <a:gd name="connsiteY120" fmla="*/ 5915025 h 6858000"/>
              <a:gd name="connsiteX121" fmla="*/ 7532687 w 7569200"/>
              <a:gd name="connsiteY121" fmla="*/ 5956300 h 6858000"/>
              <a:gd name="connsiteX122" fmla="*/ 7546975 w 7569200"/>
              <a:gd name="connsiteY122" fmla="*/ 6003925 h 6858000"/>
              <a:gd name="connsiteX123" fmla="*/ 7558087 w 7569200"/>
              <a:gd name="connsiteY123" fmla="*/ 6056312 h 6858000"/>
              <a:gd name="connsiteX124" fmla="*/ 7566025 w 7569200"/>
              <a:gd name="connsiteY124" fmla="*/ 6113462 h 6858000"/>
              <a:gd name="connsiteX125" fmla="*/ 7569200 w 7569200"/>
              <a:gd name="connsiteY125" fmla="*/ 6183312 h 6858000"/>
              <a:gd name="connsiteX126" fmla="*/ 7566025 w 7569200"/>
              <a:gd name="connsiteY126" fmla="*/ 6251575 h 6858000"/>
              <a:gd name="connsiteX127" fmla="*/ 7558087 w 7569200"/>
              <a:gd name="connsiteY127" fmla="*/ 6311900 h 6858000"/>
              <a:gd name="connsiteX128" fmla="*/ 7546975 w 7569200"/>
              <a:gd name="connsiteY128" fmla="*/ 6361112 h 6858000"/>
              <a:gd name="connsiteX129" fmla="*/ 7532687 w 7569200"/>
              <a:gd name="connsiteY129" fmla="*/ 6407150 h 6858000"/>
              <a:gd name="connsiteX130" fmla="*/ 7516812 w 7569200"/>
              <a:gd name="connsiteY130" fmla="*/ 6448425 h 6858000"/>
              <a:gd name="connsiteX131" fmla="*/ 7499350 w 7569200"/>
              <a:gd name="connsiteY131" fmla="*/ 6488112 h 6858000"/>
              <a:gd name="connsiteX132" fmla="*/ 7481887 w 7569200"/>
              <a:gd name="connsiteY132" fmla="*/ 6523037 h 6858000"/>
              <a:gd name="connsiteX133" fmla="*/ 7462837 w 7569200"/>
              <a:gd name="connsiteY133" fmla="*/ 6561137 h 6858000"/>
              <a:gd name="connsiteX134" fmla="*/ 7443787 w 7569200"/>
              <a:gd name="connsiteY134" fmla="*/ 6597650 h 6858000"/>
              <a:gd name="connsiteX135" fmla="*/ 7427912 w 7569200"/>
              <a:gd name="connsiteY135" fmla="*/ 6640512 h 6858000"/>
              <a:gd name="connsiteX136" fmla="*/ 7412037 w 7569200"/>
              <a:gd name="connsiteY136" fmla="*/ 6683375 h 6858000"/>
              <a:gd name="connsiteX137" fmla="*/ 7402512 w 7569200"/>
              <a:gd name="connsiteY137" fmla="*/ 6735762 h 6858000"/>
              <a:gd name="connsiteX138" fmla="*/ 7394575 w 7569200"/>
              <a:gd name="connsiteY138" fmla="*/ 6791325 h 6858000"/>
              <a:gd name="connsiteX139" fmla="*/ 7389812 w 7569200"/>
              <a:gd name="connsiteY139" fmla="*/ 6858000 h 6858000"/>
              <a:gd name="connsiteX140" fmla="*/ 0 w 7569200"/>
              <a:gd name="connsiteY140" fmla="*/ 6858000 h 6858000"/>
              <a:gd name="connsiteX141" fmla="*/ 0 w 7569200"/>
              <a:gd name="connsiteY141"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7569200" h="6858000">
                <a:moveTo>
                  <a:pt x="0" y="0"/>
                </a:moveTo>
                <a:lnTo>
                  <a:pt x="7389812" y="0"/>
                </a:lnTo>
                <a:lnTo>
                  <a:pt x="7394575" y="66675"/>
                </a:lnTo>
                <a:lnTo>
                  <a:pt x="7402512" y="122237"/>
                </a:lnTo>
                <a:lnTo>
                  <a:pt x="7412037" y="174625"/>
                </a:lnTo>
                <a:lnTo>
                  <a:pt x="7427912" y="217487"/>
                </a:lnTo>
                <a:lnTo>
                  <a:pt x="7443787" y="260350"/>
                </a:lnTo>
                <a:lnTo>
                  <a:pt x="7462837" y="296862"/>
                </a:lnTo>
                <a:lnTo>
                  <a:pt x="7481887" y="334962"/>
                </a:lnTo>
                <a:lnTo>
                  <a:pt x="7499350" y="369887"/>
                </a:lnTo>
                <a:lnTo>
                  <a:pt x="7516812" y="409575"/>
                </a:lnTo>
                <a:lnTo>
                  <a:pt x="7532687" y="450850"/>
                </a:lnTo>
                <a:lnTo>
                  <a:pt x="7546975" y="496887"/>
                </a:lnTo>
                <a:lnTo>
                  <a:pt x="7558087" y="546100"/>
                </a:lnTo>
                <a:lnTo>
                  <a:pt x="7566025" y="606425"/>
                </a:lnTo>
                <a:lnTo>
                  <a:pt x="7569200" y="673100"/>
                </a:lnTo>
                <a:lnTo>
                  <a:pt x="7566025" y="744537"/>
                </a:lnTo>
                <a:lnTo>
                  <a:pt x="7558087" y="801687"/>
                </a:lnTo>
                <a:lnTo>
                  <a:pt x="7546975" y="854075"/>
                </a:lnTo>
                <a:lnTo>
                  <a:pt x="7532687" y="901700"/>
                </a:lnTo>
                <a:lnTo>
                  <a:pt x="7516812" y="942975"/>
                </a:lnTo>
                <a:lnTo>
                  <a:pt x="7497762" y="981075"/>
                </a:lnTo>
                <a:lnTo>
                  <a:pt x="7478712" y="1017587"/>
                </a:lnTo>
                <a:lnTo>
                  <a:pt x="7459662" y="1055687"/>
                </a:lnTo>
                <a:lnTo>
                  <a:pt x="7442200" y="1095375"/>
                </a:lnTo>
                <a:lnTo>
                  <a:pt x="7424737" y="1136650"/>
                </a:lnTo>
                <a:lnTo>
                  <a:pt x="7410450" y="1182687"/>
                </a:lnTo>
                <a:lnTo>
                  <a:pt x="7400925" y="1235075"/>
                </a:lnTo>
                <a:lnTo>
                  <a:pt x="7391400" y="1295400"/>
                </a:lnTo>
                <a:lnTo>
                  <a:pt x="7389812" y="1363662"/>
                </a:lnTo>
                <a:lnTo>
                  <a:pt x="7391400" y="1431925"/>
                </a:lnTo>
                <a:lnTo>
                  <a:pt x="7400925" y="1492250"/>
                </a:lnTo>
                <a:lnTo>
                  <a:pt x="7410450" y="1544637"/>
                </a:lnTo>
                <a:lnTo>
                  <a:pt x="7424737" y="1589087"/>
                </a:lnTo>
                <a:lnTo>
                  <a:pt x="7442200" y="1631950"/>
                </a:lnTo>
                <a:lnTo>
                  <a:pt x="7459662" y="1671637"/>
                </a:lnTo>
                <a:lnTo>
                  <a:pt x="7478712" y="1708150"/>
                </a:lnTo>
                <a:lnTo>
                  <a:pt x="7497762" y="1743075"/>
                </a:lnTo>
                <a:lnTo>
                  <a:pt x="7516812" y="1782762"/>
                </a:lnTo>
                <a:lnTo>
                  <a:pt x="7532687" y="1824037"/>
                </a:lnTo>
                <a:lnTo>
                  <a:pt x="7546975" y="1870075"/>
                </a:lnTo>
                <a:lnTo>
                  <a:pt x="7558087" y="1922462"/>
                </a:lnTo>
                <a:lnTo>
                  <a:pt x="7566025" y="1982787"/>
                </a:lnTo>
                <a:lnTo>
                  <a:pt x="7569200" y="2051050"/>
                </a:lnTo>
                <a:lnTo>
                  <a:pt x="7566025" y="2119312"/>
                </a:lnTo>
                <a:lnTo>
                  <a:pt x="7558087" y="2179637"/>
                </a:lnTo>
                <a:lnTo>
                  <a:pt x="7546975" y="2232025"/>
                </a:lnTo>
                <a:lnTo>
                  <a:pt x="7532687" y="2278062"/>
                </a:lnTo>
                <a:lnTo>
                  <a:pt x="7516812" y="2319337"/>
                </a:lnTo>
                <a:lnTo>
                  <a:pt x="7497762" y="2359025"/>
                </a:lnTo>
                <a:lnTo>
                  <a:pt x="7478712" y="2395537"/>
                </a:lnTo>
                <a:lnTo>
                  <a:pt x="7459662" y="2433637"/>
                </a:lnTo>
                <a:lnTo>
                  <a:pt x="7442200" y="2471737"/>
                </a:lnTo>
                <a:lnTo>
                  <a:pt x="7424737" y="2513012"/>
                </a:lnTo>
                <a:lnTo>
                  <a:pt x="7410450" y="2560637"/>
                </a:lnTo>
                <a:lnTo>
                  <a:pt x="7400925" y="2613025"/>
                </a:lnTo>
                <a:lnTo>
                  <a:pt x="7391400" y="2671762"/>
                </a:lnTo>
                <a:lnTo>
                  <a:pt x="7389812" y="2741612"/>
                </a:lnTo>
                <a:lnTo>
                  <a:pt x="7391400" y="2809875"/>
                </a:lnTo>
                <a:lnTo>
                  <a:pt x="7400925" y="2868612"/>
                </a:lnTo>
                <a:lnTo>
                  <a:pt x="7410450" y="2922587"/>
                </a:lnTo>
                <a:lnTo>
                  <a:pt x="7424737" y="2967037"/>
                </a:lnTo>
                <a:lnTo>
                  <a:pt x="7442200" y="3009900"/>
                </a:lnTo>
                <a:lnTo>
                  <a:pt x="7459662" y="3046412"/>
                </a:lnTo>
                <a:lnTo>
                  <a:pt x="7478712" y="3084512"/>
                </a:lnTo>
                <a:lnTo>
                  <a:pt x="7497762" y="3121025"/>
                </a:lnTo>
                <a:lnTo>
                  <a:pt x="7516812" y="3160712"/>
                </a:lnTo>
                <a:lnTo>
                  <a:pt x="7532687" y="3201987"/>
                </a:lnTo>
                <a:lnTo>
                  <a:pt x="7546975" y="3248025"/>
                </a:lnTo>
                <a:lnTo>
                  <a:pt x="7558087" y="3300412"/>
                </a:lnTo>
                <a:lnTo>
                  <a:pt x="7566025" y="3360737"/>
                </a:lnTo>
                <a:lnTo>
                  <a:pt x="7569200" y="3427412"/>
                </a:lnTo>
                <a:lnTo>
                  <a:pt x="7566025" y="3497262"/>
                </a:lnTo>
                <a:lnTo>
                  <a:pt x="7558087" y="3557587"/>
                </a:lnTo>
                <a:lnTo>
                  <a:pt x="7546975" y="3609975"/>
                </a:lnTo>
                <a:lnTo>
                  <a:pt x="7532687" y="3656012"/>
                </a:lnTo>
                <a:lnTo>
                  <a:pt x="7516812" y="3697287"/>
                </a:lnTo>
                <a:lnTo>
                  <a:pt x="7497762" y="3736975"/>
                </a:lnTo>
                <a:lnTo>
                  <a:pt x="7459662" y="3811587"/>
                </a:lnTo>
                <a:lnTo>
                  <a:pt x="7442200" y="3848100"/>
                </a:lnTo>
                <a:lnTo>
                  <a:pt x="7424737" y="3890962"/>
                </a:lnTo>
                <a:lnTo>
                  <a:pt x="7410450" y="3935412"/>
                </a:lnTo>
                <a:lnTo>
                  <a:pt x="7400925" y="3987800"/>
                </a:lnTo>
                <a:lnTo>
                  <a:pt x="7391400" y="4048125"/>
                </a:lnTo>
                <a:lnTo>
                  <a:pt x="7389812" y="4116387"/>
                </a:lnTo>
                <a:lnTo>
                  <a:pt x="7391400" y="4186237"/>
                </a:lnTo>
                <a:lnTo>
                  <a:pt x="7400925" y="4244975"/>
                </a:lnTo>
                <a:lnTo>
                  <a:pt x="7410450" y="4297362"/>
                </a:lnTo>
                <a:lnTo>
                  <a:pt x="7424737" y="4343400"/>
                </a:lnTo>
                <a:lnTo>
                  <a:pt x="7442200" y="4386262"/>
                </a:lnTo>
                <a:lnTo>
                  <a:pt x="7459662" y="4424362"/>
                </a:lnTo>
                <a:lnTo>
                  <a:pt x="7497762" y="4498975"/>
                </a:lnTo>
                <a:lnTo>
                  <a:pt x="7516812" y="4537075"/>
                </a:lnTo>
                <a:lnTo>
                  <a:pt x="7532687" y="4579937"/>
                </a:lnTo>
                <a:lnTo>
                  <a:pt x="7546975" y="4625975"/>
                </a:lnTo>
                <a:lnTo>
                  <a:pt x="7558087" y="4678362"/>
                </a:lnTo>
                <a:lnTo>
                  <a:pt x="7566025" y="4738687"/>
                </a:lnTo>
                <a:lnTo>
                  <a:pt x="7569200" y="4806950"/>
                </a:lnTo>
                <a:lnTo>
                  <a:pt x="7566025" y="4875212"/>
                </a:lnTo>
                <a:lnTo>
                  <a:pt x="7558087" y="4935537"/>
                </a:lnTo>
                <a:lnTo>
                  <a:pt x="7546975" y="4987925"/>
                </a:lnTo>
                <a:lnTo>
                  <a:pt x="7532687" y="5033962"/>
                </a:lnTo>
                <a:lnTo>
                  <a:pt x="7516812" y="5075237"/>
                </a:lnTo>
                <a:lnTo>
                  <a:pt x="7497762" y="5114925"/>
                </a:lnTo>
                <a:lnTo>
                  <a:pt x="7478712" y="5149850"/>
                </a:lnTo>
                <a:lnTo>
                  <a:pt x="7459662" y="5186362"/>
                </a:lnTo>
                <a:lnTo>
                  <a:pt x="7442200" y="5226050"/>
                </a:lnTo>
                <a:lnTo>
                  <a:pt x="7424737" y="5268912"/>
                </a:lnTo>
                <a:lnTo>
                  <a:pt x="7410450" y="5313362"/>
                </a:lnTo>
                <a:lnTo>
                  <a:pt x="7400925" y="5365750"/>
                </a:lnTo>
                <a:lnTo>
                  <a:pt x="7391400" y="5426075"/>
                </a:lnTo>
                <a:lnTo>
                  <a:pt x="7389812" y="5494337"/>
                </a:lnTo>
                <a:lnTo>
                  <a:pt x="7391400" y="5562600"/>
                </a:lnTo>
                <a:lnTo>
                  <a:pt x="7400925" y="5622925"/>
                </a:lnTo>
                <a:lnTo>
                  <a:pt x="7410450" y="5675312"/>
                </a:lnTo>
                <a:lnTo>
                  <a:pt x="7424737" y="5721350"/>
                </a:lnTo>
                <a:lnTo>
                  <a:pt x="7442200" y="5762625"/>
                </a:lnTo>
                <a:lnTo>
                  <a:pt x="7459662" y="5802312"/>
                </a:lnTo>
                <a:lnTo>
                  <a:pt x="7478712" y="5840412"/>
                </a:lnTo>
                <a:lnTo>
                  <a:pt x="7497762" y="5876925"/>
                </a:lnTo>
                <a:lnTo>
                  <a:pt x="7516812" y="5915025"/>
                </a:lnTo>
                <a:lnTo>
                  <a:pt x="7532687" y="5956300"/>
                </a:lnTo>
                <a:lnTo>
                  <a:pt x="7546975" y="6003925"/>
                </a:lnTo>
                <a:lnTo>
                  <a:pt x="7558087" y="6056312"/>
                </a:lnTo>
                <a:lnTo>
                  <a:pt x="7566025" y="6113462"/>
                </a:lnTo>
                <a:lnTo>
                  <a:pt x="7569200" y="6183312"/>
                </a:lnTo>
                <a:lnTo>
                  <a:pt x="7566025" y="6251575"/>
                </a:lnTo>
                <a:lnTo>
                  <a:pt x="7558087" y="6311900"/>
                </a:lnTo>
                <a:lnTo>
                  <a:pt x="7546975" y="6361112"/>
                </a:lnTo>
                <a:lnTo>
                  <a:pt x="7532687" y="6407150"/>
                </a:lnTo>
                <a:lnTo>
                  <a:pt x="7516812" y="6448425"/>
                </a:lnTo>
                <a:lnTo>
                  <a:pt x="7499350" y="6488112"/>
                </a:lnTo>
                <a:lnTo>
                  <a:pt x="7481887" y="6523037"/>
                </a:lnTo>
                <a:lnTo>
                  <a:pt x="7462837" y="6561137"/>
                </a:lnTo>
                <a:lnTo>
                  <a:pt x="7443787" y="6597650"/>
                </a:lnTo>
                <a:lnTo>
                  <a:pt x="7427912" y="6640512"/>
                </a:lnTo>
                <a:lnTo>
                  <a:pt x="7412037" y="6683375"/>
                </a:lnTo>
                <a:lnTo>
                  <a:pt x="7402512" y="6735762"/>
                </a:lnTo>
                <a:lnTo>
                  <a:pt x="7394575" y="6791325"/>
                </a:lnTo>
                <a:lnTo>
                  <a:pt x="7389812" y="6858000"/>
                </a:lnTo>
                <a:lnTo>
                  <a:pt x="0" y="6858000"/>
                </a:lnTo>
                <a:lnTo>
                  <a:pt x="0" y="0"/>
                </a:lnTo>
                <a:close/>
              </a:path>
            </a:pathLst>
          </a:custGeom>
          <a:solidFill>
            <a:schemeClr val="bg2">
              <a:lumMod val="90000"/>
            </a:schemeClr>
          </a:solidFill>
          <a:ln w="0">
            <a:noFill/>
            <a:prstDash val="solid"/>
            <a:round/>
            <a:headEnd/>
            <a:tailEnd/>
          </a:ln>
        </p:spPr>
      </p:sp>
      <p:sp>
        <p:nvSpPr>
          <p:cNvPr id="14" name="Rectangle 13">
            <a:extLst>
              <a:ext uri="{FF2B5EF4-FFF2-40B4-BE49-F238E27FC236}">
                <a16:creationId xmlns:a16="http://schemas.microsoft.com/office/drawing/2014/main" id="{D3E95A6B-F840-413C-9E78-C33C02FFA4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CBED5F35-4EFC-4B1A-A685-D0FE2F7AD39C}"/>
              </a:ext>
            </a:extLst>
          </p:cNvPr>
          <p:cNvSpPr>
            <a:spLocks noGrp="1"/>
          </p:cNvSpPr>
          <p:nvPr>
            <p:ph type="title"/>
          </p:nvPr>
        </p:nvSpPr>
        <p:spPr>
          <a:xfrm>
            <a:off x="8050787" y="482321"/>
            <a:ext cx="3656581" cy="5571625"/>
          </a:xfrm>
        </p:spPr>
        <p:txBody>
          <a:bodyPr anchor="ctr">
            <a:normAutofit/>
          </a:bodyPr>
          <a:lstStyle/>
          <a:p>
            <a:pPr algn="ctr"/>
            <a:r>
              <a:rPr lang="en-US" sz="4000" dirty="0">
                <a:latin typeface="Comic Sans MS" panose="030F0702030302020204" pitchFamily="66" charset="0"/>
                <a:cs typeface="Times New Roman" panose="02020603050405020304" pitchFamily="18" charset="0"/>
              </a:rPr>
              <a:t>Our topic themes</a:t>
            </a:r>
          </a:p>
        </p:txBody>
      </p:sp>
      <p:graphicFrame>
        <p:nvGraphicFramePr>
          <p:cNvPr id="5" name="Content Placeholder 2">
            <a:extLst>
              <a:ext uri="{FF2B5EF4-FFF2-40B4-BE49-F238E27FC236}">
                <a16:creationId xmlns:a16="http://schemas.microsoft.com/office/drawing/2014/main" id="{2A443C2E-3415-4200-BBA0-4478729C1707}"/>
              </a:ext>
              <a:ext uri="{C183D7F6-B498-43B3-948B-1728B52AA6E4}">
                <adec:decorative xmlns:adec="http://schemas.microsoft.com/office/drawing/2017/decorative" xmlns="" val="1"/>
              </a:ext>
            </a:extLst>
          </p:cNvPr>
          <p:cNvGraphicFramePr>
            <a:graphicFrameLocks noGrp="1"/>
          </p:cNvGraphicFramePr>
          <p:nvPr>
            <p:ph idx="1"/>
            <p:extLst>
              <p:ext uri="{D42A27DB-BD31-4B8C-83A1-F6EECF244321}">
                <p14:modId xmlns:p14="http://schemas.microsoft.com/office/powerpoint/2010/main" val="1462536465"/>
              </p:ext>
            </p:extLst>
          </p:nvPr>
        </p:nvGraphicFramePr>
        <p:xfrm>
          <a:off x="765175" y="481013"/>
          <a:ext cx="6305550" cy="55732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p:cNvPicPr>
            <a:picLocks noChangeAspect="1"/>
          </p:cNvPicPr>
          <p:nvPr/>
        </p:nvPicPr>
        <p:blipFill>
          <a:blip r:embed="rId7"/>
          <a:stretch>
            <a:fillRect/>
          </a:stretch>
        </p:blipFill>
        <p:spPr>
          <a:xfrm>
            <a:off x="8801960" y="945479"/>
            <a:ext cx="2009775" cy="1238250"/>
          </a:xfrm>
          <a:prstGeom prst="rect">
            <a:avLst/>
          </a:prstGeom>
        </p:spPr>
      </p:pic>
      <p:pic>
        <p:nvPicPr>
          <p:cNvPr id="4" name="Picture 3"/>
          <p:cNvPicPr>
            <a:picLocks noChangeAspect="1"/>
          </p:cNvPicPr>
          <p:nvPr/>
        </p:nvPicPr>
        <p:blipFill>
          <a:blip r:embed="rId8"/>
          <a:stretch>
            <a:fillRect/>
          </a:stretch>
        </p:blipFill>
        <p:spPr>
          <a:xfrm>
            <a:off x="7836477" y="4367458"/>
            <a:ext cx="1866900" cy="1914525"/>
          </a:xfrm>
          <a:prstGeom prst="rect">
            <a:avLst/>
          </a:prstGeom>
        </p:spPr>
      </p:pic>
      <p:pic>
        <p:nvPicPr>
          <p:cNvPr id="6" name="Picture 5"/>
          <p:cNvPicPr>
            <a:picLocks noChangeAspect="1"/>
          </p:cNvPicPr>
          <p:nvPr/>
        </p:nvPicPr>
        <p:blipFill>
          <a:blip r:embed="rId9"/>
          <a:stretch>
            <a:fillRect/>
          </a:stretch>
        </p:blipFill>
        <p:spPr>
          <a:xfrm>
            <a:off x="10184964" y="4367458"/>
            <a:ext cx="1758230" cy="1802369"/>
          </a:xfrm>
          <a:prstGeom prst="rect">
            <a:avLst/>
          </a:prstGeom>
        </p:spPr>
      </p:pic>
    </p:spTree>
    <p:extLst>
      <p:ext uri="{BB962C8B-B14F-4D97-AF65-F5344CB8AC3E}">
        <p14:creationId xmlns:p14="http://schemas.microsoft.com/office/powerpoint/2010/main" val="2067219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40183-98AF-438D-AC1C-0AF4CC28DBD3}"/>
              </a:ext>
            </a:extLst>
          </p:cNvPr>
          <p:cNvSpPr>
            <a:spLocks noGrp="1"/>
          </p:cNvSpPr>
          <p:nvPr>
            <p:ph type="title"/>
          </p:nvPr>
        </p:nvSpPr>
        <p:spPr/>
        <p:txBody>
          <a:bodyPr>
            <a:normAutofit/>
          </a:bodyPr>
          <a:lstStyle/>
          <a:p>
            <a:r>
              <a:rPr lang="en-US" sz="4000" dirty="0">
                <a:latin typeface="Comic Sans MS" panose="030F0702030302020204" pitchFamily="66" charset="0"/>
              </a:rPr>
              <a:t>Forest School</a:t>
            </a:r>
          </a:p>
        </p:txBody>
      </p:sp>
      <p:sp>
        <p:nvSpPr>
          <p:cNvPr id="3" name="Content Placeholder 2">
            <a:extLst>
              <a:ext uri="{FF2B5EF4-FFF2-40B4-BE49-F238E27FC236}">
                <a16:creationId xmlns:a16="http://schemas.microsoft.com/office/drawing/2014/main" id="{1591ED45-72A6-42D8-9A05-3FA6D37BEF73}"/>
              </a:ext>
            </a:extLst>
          </p:cNvPr>
          <p:cNvSpPr>
            <a:spLocks noGrp="1"/>
          </p:cNvSpPr>
          <p:nvPr>
            <p:ph idx="1"/>
          </p:nvPr>
        </p:nvSpPr>
        <p:spPr>
          <a:xfrm>
            <a:off x="1138071" y="1211456"/>
            <a:ext cx="10178322" cy="3593591"/>
          </a:xfrm>
        </p:spPr>
        <p:txBody>
          <a:bodyPr>
            <a:noAutofit/>
          </a:bodyPr>
          <a:lstStyle/>
          <a:p>
            <a:pPr fontAlgn="base"/>
            <a:r>
              <a:rPr lang="en-GB" sz="1600" b="1" dirty="0"/>
              <a:t>The importance of Outdoor learning…</a:t>
            </a:r>
            <a:r>
              <a:rPr lang="en-GB" sz="1600" dirty="0"/>
              <a:t>​</a:t>
            </a:r>
          </a:p>
          <a:p>
            <a:pPr fontAlgn="base"/>
            <a:r>
              <a:rPr lang="en-GB" sz="1600" dirty="0"/>
              <a:t>Outdoor learning/play is a critical component of good provision and must be encouraged. It is essential for the healthy development of all young children.</a:t>
            </a:r>
            <a:r>
              <a:rPr lang="en-US" sz="1600" dirty="0"/>
              <a:t>​</a:t>
            </a:r>
          </a:p>
          <a:p>
            <a:pPr fontAlgn="base"/>
            <a:r>
              <a:rPr lang="en-GB" sz="1600" dirty="0"/>
              <a:t>​</a:t>
            </a:r>
          </a:p>
          <a:p>
            <a:pPr fontAlgn="base"/>
            <a:r>
              <a:rPr lang="en-GB" sz="1600" b="1" dirty="0"/>
              <a:t>Boots</a:t>
            </a:r>
            <a:r>
              <a:rPr lang="en-GB" sz="1600" dirty="0"/>
              <a:t> –Walking boots or Wellington boots. Plastic wellies and several pairs of socks are a good idea if the weather is cold.</a:t>
            </a:r>
            <a:r>
              <a:rPr lang="en-US" sz="1600" dirty="0"/>
              <a:t>​</a:t>
            </a:r>
          </a:p>
          <a:p>
            <a:pPr fontAlgn="base"/>
            <a:r>
              <a:rPr lang="en-GB" sz="1600" b="1" dirty="0"/>
              <a:t>Long trousers</a:t>
            </a:r>
            <a:r>
              <a:rPr lang="en-GB" sz="1600" dirty="0"/>
              <a:t> </a:t>
            </a:r>
            <a:r>
              <a:rPr lang="en-US" sz="1600" dirty="0"/>
              <a:t>​</a:t>
            </a:r>
          </a:p>
          <a:p>
            <a:pPr fontAlgn="base"/>
            <a:r>
              <a:rPr lang="en-GB" sz="1600" b="1" dirty="0"/>
              <a:t>Long sleeved top</a:t>
            </a:r>
            <a:r>
              <a:rPr lang="en-US" sz="1600" dirty="0"/>
              <a:t>​</a:t>
            </a:r>
          </a:p>
          <a:p>
            <a:pPr fontAlgn="base"/>
            <a:r>
              <a:rPr lang="en-GB" sz="1600" b="1" dirty="0"/>
              <a:t>Layers of clothing appropriate to the temperature and the season</a:t>
            </a:r>
            <a:r>
              <a:rPr lang="en-GB" sz="1600" dirty="0"/>
              <a:t> </a:t>
            </a:r>
            <a:r>
              <a:rPr lang="en-US" sz="1600" dirty="0"/>
              <a:t>​</a:t>
            </a:r>
          </a:p>
          <a:p>
            <a:pPr fontAlgn="base"/>
            <a:r>
              <a:rPr lang="en-GB" sz="1600" b="1" dirty="0"/>
              <a:t>Hat</a:t>
            </a:r>
            <a:r>
              <a:rPr lang="en-GB" sz="1600" dirty="0"/>
              <a:t> (for sun or warmth depending on the season) and </a:t>
            </a:r>
            <a:r>
              <a:rPr lang="en-GB" sz="1600" b="1" dirty="0"/>
              <a:t>waterproof gloves</a:t>
            </a:r>
            <a:r>
              <a:rPr lang="en-GB" sz="1600" dirty="0"/>
              <a:t>.</a:t>
            </a:r>
            <a:r>
              <a:rPr lang="en-US" sz="1600" dirty="0"/>
              <a:t>​</a:t>
            </a:r>
            <a:br>
              <a:rPr lang="en-US" sz="1600" dirty="0"/>
            </a:br>
            <a:r>
              <a:rPr lang="en-GB" sz="1600" dirty="0"/>
              <a:t>These should be old clothes or clothes that parents/guardians do not mind getting dirty. They will get dirty.</a:t>
            </a:r>
            <a:r>
              <a:rPr lang="en-US" sz="1600" dirty="0"/>
              <a:t>​</a:t>
            </a:r>
          </a:p>
          <a:p>
            <a:pPr fontAlgn="base"/>
            <a:r>
              <a:rPr lang="en-GB" sz="1600" b="1" dirty="0"/>
              <a:t>Waterproofs: </a:t>
            </a:r>
            <a:r>
              <a:rPr lang="en-GB" sz="1600" dirty="0"/>
              <a:t>A waterproof coat and trousers would be brilliant, we do have some spares if forgotten or if you don’t have </a:t>
            </a:r>
            <a:r>
              <a:rPr lang="en-GB" sz="1600" dirty="0" smtClean="0"/>
              <a:t>any</a:t>
            </a:r>
            <a:r>
              <a:rPr lang="en-GB" sz="1600" dirty="0" smtClean="0"/>
              <a:t>.</a:t>
            </a:r>
            <a:r>
              <a:rPr lang="en-US" sz="1600" dirty="0"/>
              <a:t>​</a:t>
            </a:r>
          </a:p>
        </p:txBody>
      </p:sp>
      <p:pic>
        <p:nvPicPr>
          <p:cNvPr id="4" name="Picture 3"/>
          <p:cNvPicPr>
            <a:picLocks noChangeAspect="1"/>
          </p:cNvPicPr>
          <p:nvPr/>
        </p:nvPicPr>
        <p:blipFill>
          <a:blip r:embed="rId2"/>
          <a:stretch>
            <a:fillRect/>
          </a:stretch>
        </p:blipFill>
        <p:spPr>
          <a:xfrm>
            <a:off x="8894618" y="5316066"/>
            <a:ext cx="2832821" cy="1319396"/>
          </a:xfrm>
          <a:prstGeom prst="rect">
            <a:avLst/>
          </a:prstGeom>
        </p:spPr>
      </p:pic>
    </p:spTree>
    <p:extLst>
      <p:ext uri="{BB962C8B-B14F-4D97-AF65-F5344CB8AC3E}">
        <p14:creationId xmlns:p14="http://schemas.microsoft.com/office/powerpoint/2010/main" val="1071080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06F0F283-C8B6-4598-89C9-C404C98A571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9">
            <a:extLst>
              <a:ext uri="{FF2B5EF4-FFF2-40B4-BE49-F238E27FC236}">
                <a16:creationId xmlns:a16="http://schemas.microsoft.com/office/drawing/2014/main" id="{E473B0C0-761B-443F-97A0-9D6E01FBB75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2"/>
            <a:ext cx="6300250" cy="6858002"/>
          </a:xfrm>
          <a:custGeom>
            <a:avLst/>
            <a:gdLst>
              <a:gd name="connsiteX0" fmla="*/ 0 w 6300250"/>
              <a:gd name="connsiteY0" fmla="*/ 0 h 6858002"/>
              <a:gd name="connsiteX1" fmla="*/ 3149600 w 6300250"/>
              <a:gd name="connsiteY1" fmla="*/ 0 h 6858002"/>
              <a:gd name="connsiteX2" fmla="*/ 3149600 w 6300250"/>
              <a:gd name="connsiteY2" fmla="*/ 2 h 6858002"/>
              <a:gd name="connsiteX3" fmla="*/ 6110455 w 6300250"/>
              <a:gd name="connsiteY3" fmla="*/ 2 h 6858002"/>
              <a:gd name="connsiteX4" fmla="*/ 6115495 w 6300250"/>
              <a:gd name="connsiteY4" fmla="*/ 66677 h 6858002"/>
              <a:gd name="connsiteX5" fmla="*/ 6123892 w 6300250"/>
              <a:gd name="connsiteY5" fmla="*/ 122239 h 6858002"/>
              <a:gd name="connsiteX6" fmla="*/ 6133970 w 6300250"/>
              <a:gd name="connsiteY6" fmla="*/ 174627 h 6858002"/>
              <a:gd name="connsiteX7" fmla="*/ 6150766 w 6300250"/>
              <a:gd name="connsiteY7" fmla="*/ 217489 h 6858002"/>
              <a:gd name="connsiteX8" fmla="*/ 6167562 w 6300250"/>
              <a:gd name="connsiteY8" fmla="*/ 260352 h 6858002"/>
              <a:gd name="connsiteX9" fmla="*/ 6187717 w 6300250"/>
              <a:gd name="connsiteY9" fmla="*/ 296864 h 6858002"/>
              <a:gd name="connsiteX10" fmla="*/ 6207872 w 6300250"/>
              <a:gd name="connsiteY10" fmla="*/ 334964 h 6858002"/>
              <a:gd name="connsiteX11" fmla="*/ 6226348 w 6300250"/>
              <a:gd name="connsiteY11" fmla="*/ 369889 h 6858002"/>
              <a:gd name="connsiteX12" fmla="*/ 6244823 w 6300250"/>
              <a:gd name="connsiteY12" fmla="*/ 409577 h 6858002"/>
              <a:gd name="connsiteX13" fmla="*/ 6261619 w 6300250"/>
              <a:gd name="connsiteY13" fmla="*/ 450852 h 6858002"/>
              <a:gd name="connsiteX14" fmla="*/ 6276736 w 6300250"/>
              <a:gd name="connsiteY14" fmla="*/ 496889 h 6858002"/>
              <a:gd name="connsiteX15" fmla="*/ 6288493 w 6300250"/>
              <a:gd name="connsiteY15" fmla="*/ 546102 h 6858002"/>
              <a:gd name="connsiteX16" fmla="*/ 6296891 w 6300250"/>
              <a:gd name="connsiteY16" fmla="*/ 606427 h 6858002"/>
              <a:gd name="connsiteX17" fmla="*/ 6300250 w 6300250"/>
              <a:gd name="connsiteY17" fmla="*/ 673102 h 6858002"/>
              <a:gd name="connsiteX18" fmla="*/ 6296891 w 6300250"/>
              <a:gd name="connsiteY18" fmla="*/ 744539 h 6858002"/>
              <a:gd name="connsiteX19" fmla="*/ 6288493 w 6300250"/>
              <a:gd name="connsiteY19" fmla="*/ 801689 h 6858002"/>
              <a:gd name="connsiteX20" fmla="*/ 6276736 w 6300250"/>
              <a:gd name="connsiteY20" fmla="*/ 854077 h 6858002"/>
              <a:gd name="connsiteX21" fmla="*/ 6261619 w 6300250"/>
              <a:gd name="connsiteY21" fmla="*/ 901702 h 6858002"/>
              <a:gd name="connsiteX22" fmla="*/ 6244823 w 6300250"/>
              <a:gd name="connsiteY22" fmla="*/ 942977 h 6858002"/>
              <a:gd name="connsiteX23" fmla="*/ 6224668 w 6300250"/>
              <a:gd name="connsiteY23" fmla="*/ 981077 h 6858002"/>
              <a:gd name="connsiteX24" fmla="*/ 6204513 w 6300250"/>
              <a:gd name="connsiteY24" fmla="*/ 1017589 h 6858002"/>
              <a:gd name="connsiteX25" fmla="*/ 6184358 w 6300250"/>
              <a:gd name="connsiteY25" fmla="*/ 1055689 h 6858002"/>
              <a:gd name="connsiteX26" fmla="*/ 6165882 w 6300250"/>
              <a:gd name="connsiteY26" fmla="*/ 1095377 h 6858002"/>
              <a:gd name="connsiteX27" fmla="*/ 6147406 w 6300250"/>
              <a:gd name="connsiteY27" fmla="*/ 1136652 h 6858002"/>
              <a:gd name="connsiteX28" fmla="*/ 6132291 w 6300250"/>
              <a:gd name="connsiteY28" fmla="*/ 1182689 h 6858002"/>
              <a:gd name="connsiteX29" fmla="*/ 6122213 w 6300250"/>
              <a:gd name="connsiteY29" fmla="*/ 1235077 h 6858002"/>
              <a:gd name="connsiteX30" fmla="*/ 6112135 w 6300250"/>
              <a:gd name="connsiteY30" fmla="*/ 1295402 h 6858002"/>
              <a:gd name="connsiteX31" fmla="*/ 6110455 w 6300250"/>
              <a:gd name="connsiteY31" fmla="*/ 1363664 h 6858002"/>
              <a:gd name="connsiteX32" fmla="*/ 6112135 w 6300250"/>
              <a:gd name="connsiteY32" fmla="*/ 1431927 h 6858002"/>
              <a:gd name="connsiteX33" fmla="*/ 6122213 w 6300250"/>
              <a:gd name="connsiteY33" fmla="*/ 1492252 h 6858002"/>
              <a:gd name="connsiteX34" fmla="*/ 6132291 w 6300250"/>
              <a:gd name="connsiteY34" fmla="*/ 1544639 h 6858002"/>
              <a:gd name="connsiteX35" fmla="*/ 6147406 w 6300250"/>
              <a:gd name="connsiteY35" fmla="*/ 1589089 h 6858002"/>
              <a:gd name="connsiteX36" fmla="*/ 6165882 w 6300250"/>
              <a:gd name="connsiteY36" fmla="*/ 1631952 h 6858002"/>
              <a:gd name="connsiteX37" fmla="*/ 6184358 w 6300250"/>
              <a:gd name="connsiteY37" fmla="*/ 1671639 h 6858002"/>
              <a:gd name="connsiteX38" fmla="*/ 6204513 w 6300250"/>
              <a:gd name="connsiteY38" fmla="*/ 1708152 h 6858002"/>
              <a:gd name="connsiteX39" fmla="*/ 6224668 w 6300250"/>
              <a:gd name="connsiteY39" fmla="*/ 1743077 h 6858002"/>
              <a:gd name="connsiteX40" fmla="*/ 6244823 w 6300250"/>
              <a:gd name="connsiteY40" fmla="*/ 1782764 h 6858002"/>
              <a:gd name="connsiteX41" fmla="*/ 6261619 w 6300250"/>
              <a:gd name="connsiteY41" fmla="*/ 1824039 h 6858002"/>
              <a:gd name="connsiteX42" fmla="*/ 6276736 w 6300250"/>
              <a:gd name="connsiteY42" fmla="*/ 1870077 h 6858002"/>
              <a:gd name="connsiteX43" fmla="*/ 6288493 w 6300250"/>
              <a:gd name="connsiteY43" fmla="*/ 1922464 h 6858002"/>
              <a:gd name="connsiteX44" fmla="*/ 6296891 w 6300250"/>
              <a:gd name="connsiteY44" fmla="*/ 1982789 h 6858002"/>
              <a:gd name="connsiteX45" fmla="*/ 6300250 w 6300250"/>
              <a:gd name="connsiteY45" fmla="*/ 2051052 h 6858002"/>
              <a:gd name="connsiteX46" fmla="*/ 6296891 w 6300250"/>
              <a:gd name="connsiteY46" fmla="*/ 2119314 h 6858002"/>
              <a:gd name="connsiteX47" fmla="*/ 6288493 w 6300250"/>
              <a:gd name="connsiteY47" fmla="*/ 2179639 h 6858002"/>
              <a:gd name="connsiteX48" fmla="*/ 6276736 w 6300250"/>
              <a:gd name="connsiteY48" fmla="*/ 2232027 h 6858002"/>
              <a:gd name="connsiteX49" fmla="*/ 6261619 w 6300250"/>
              <a:gd name="connsiteY49" fmla="*/ 2278064 h 6858002"/>
              <a:gd name="connsiteX50" fmla="*/ 6244823 w 6300250"/>
              <a:gd name="connsiteY50" fmla="*/ 2319339 h 6858002"/>
              <a:gd name="connsiteX51" fmla="*/ 6224668 w 6300250"/>
              <a:gd name="connsiteY51" fmla="*/ 2359027 h 6858002"/>
              <a:gd name="connsiteX52" fmla="*/ 6204513 w 6300250"/>
              <a:gd name="connsiteY52" fmla="*/ 2395539 h 6858002"/>
              <a:gd name="connsiteX53" fmla="*/ 6184358 w 6300250"/>
              <a:gd name="connsiteY53" fmla="*/ 2433639 h 6858002"/>
              <a:gd name="connsiteX54" fmla="*/ 6165882 w 6300250"/>
              <a:gd name="connsiteY54" fmla="*/ 2471739 h 6858002"/>
              <a:gd name="connsiteX55" fmla="*/ 6147406 w 6300250"/>
              <a:gd name="connsiteY55" fmla="*/ 2513014 h 6858002"/>
              <a:gd name="connsiteX56" fmla="*/ 6132291 w 6300250"/>
              <a:gd name="connsiteY56" fmla="*/ 2560639 h 6858002"/>
              <a:gd name="connsiteX57" fmla="*/ 6122213 w 6300250"/>
              <a:gd name="connsiteY57" fmla="*/ 2613027 h 6858002"/>
              <a:gd name="connsiteX58" fmla="*/ 6112135 w 6300250"/>
              <a:gd name="connsiteY58" fmla="*/ 2671764 h 6858002"/>
              <a:gd name="connsiteX59" fmla="*/ 6110455 w 6300250"/>
              <a:gd name="connsiteY59" fmla="*/ 2741614 h 6858002"/>
              <a:gd name="connsiteX60" fmla="*/ 6112135 w 6300250"/>
              <a:gd name="connsiteY60" fmla="*/ 2809877 h 6858002"/>
              <a:gd name="connsiteX61" fmla="*/ 6122213 w 6300250"/>
              <a:gd name="connsiteY61" fmla="*/ 2868614 h 6858002"/>
              <a:gd name="connsiteX62" fmla="*/ 6132291 w 6300250"/>
              <a:gd name="connsiteY62" fmla="*/ 2922589 h 6858002"/>
              <a:gd name="connsiteX63" fmla="*/ 6147406 w 6300250"/>
              <a:gd name="connsiteY63" fmla="*/ 2967039 h 6858002"/>
              <a:gd name="connsiteX64" fmla="*/ 6165882 w 6300250"/>
              <a:gd name="connsiteY64" fmla="*/ 3009902 h 6858002"/>
              <a:gd name="connsiteX65" fmla="*/ 6184358 w 6300250"/>
              <a:gd name="connsiteY65" fmla="*/ 3046414 h 6858002"/>
              <a:gd name="connsiteX66" fmla="*/ 6204513 w 6300250"/>
              <a:gd name="connsiteY66" fmla="*/ 3084514 h 6858002"/>
              <a:gd name="connsiteX67" fmla="*/ 6224668 w 6300250"/>
              <a:gd name="connsiteY67" fmla="*/ 3121027 h 6858002"/>
              <a:gd name="connsiteX68" fmla="*/ 6244823 w 6300250"/>
              <a:gd name="connsiteY68" fmla="*/ 3160714 h 6858002"/>
              <a:gd name="connsiteX69" fmla="*/ 6261619 w 6300250"/>
              <a:gd name="connsiteY69" fmla="*/ 3201989 h 6858002"/>
              <a:gd name="connsiteX70" fmla="*/ 6276736 w 6300250"/>
              <a:gd name="connsiteY70" fmla="*/ 3248027 h 6858002"/>
              <a:gd name="connsiteX71" fmla="*/ 6288493 w 6300250"/>
              <a:gd name="connsiteY71" fmla="*/ 3300414 h 6858002"/>
              <a:gd name="connsiteX72" fmla="*/ 6296891 w 6300250"/>
              <a:gd name="connsiteY72" fmla="*/ 3360739 h 6858002"/>
              <a:gd name="connsiteX73" fmla="*/ 6300250 w 6300250"/>
              <a:gd name="connsiteY73" fmla="*/ 3427414 h 6858002"/>
              <a:gd name="connsiteX74" fmla="*/ 6296891 w 6300250"/>
              <a:gd name="connsiteY74" fmla="*/ 3497264 h 6858002"/>
              <a:gd name="connsiteX75" fmla="*/ 6288493 w 6300250"/>
              <a:gd name="connsiteY75" fmla="*/ 3557589 h 6858002"/>
              <a:gd name="connsiteX76" fmla="*/ 6276736 w 6300250"/>
              <a:gd name="connsiteY76" fmla="*/ 3609977 h 6858002"/>
              <a:gd name="connsiteX77" fmla="*/ 6261619 w 6300250"/>
              <a:gd name="connsiteY77" fmla="*/ 3656014 h 6858002"/>
              <a:gd name="connsiteX78" fmla="*/ 6244823 w 6300250"/>
              <a:gd name="connsiteY78" fmla="*/ 3697289 h 6858002"/>
              <a:gd name="connsiteX79" fmla="*/ 6224668 w 6300250"/>
              <a:gd name="connsiteY79" fmla="*/ 3736977 h 6858002"/>
              <a:gd name="connsiteX80" fmla="*/ 6184358 w 6300250"/>
              <a:gd name="connsiteY80" fmla="*/ 3811589 h 6858002"/>
              <a:gd name="connsiteX81" fmla="*/ 6165882 w 6300250"/>
              <a:gd name="connsiteY81" fmla="*/ 3848102 h 6858002"/>
              <a:gd name="connsiteX82" fmla="*/ 6147406 w 6300250"/>
              <a:gd name="connsiteY82" fmla="*/ 3890964 h 6858002"/>
              <a:gd name="connsiteX83" fmla="*/ 6132291 w 6300250"/>
              <a:gd name="connsiteY83" fmla="*/ 3935414 h 6858002"/>
              <a:gd name="connsiteX84" fmla="*/ 6122213 w 6300250"/>
              <a:gd name="connsiteY84" fmla="*/ 3987802 h 6858002"/>
              <a:gd name="connsiteX85" fmla="*/ 6112135 w 6300250"/>
              <a:gd name="connsiteY85" fmla="*/ 4048127 h 6858002"/>
              <a:gd name="connsiteX86" fmla="*/ 6110455 w 6300250"/>
              <a:gd name="connsiteY86" fmla="*/ 4116389 h 6858002"/>
              <a:gd name="connsiteX87" fmla="*/ 6112135 w 6300250"/>
              <a:gd name="connsiteY87" fmla="*/ 4186239 h 6858002"/>
              <a:gd name="connsiteX88" fmla="*/ 6122213 w 6300250"/>
              <a:gd name="connsiteY88" fmla="*/ 4244977 h 6858002"/>
              <a:gd name="connsiteX89" fmla="*/ 6132291 w 6300250"/>
              <a:gd name="connsiteY89" fmla="*/ 4297364 h 6858002"/>
              <a:gd name="connsiteX90" fmla="*/ 6147406 w 6300250"/>
              <a:gd name="connsiteY90" fmla="*/ 4343402 h 6858002"/>
              <a:gd name="connsiteX91" fmla="*/ 6165882 w 6300250"/>
              <a:gd name="connsiteY91" fmla="*/ 4386264 h 6858002"/>
              <a:gd name="connsiteX92" fmla="*/ 6184358 w 6300250"/>
              <a:gd name="connsiteY92" fmla="*/ 4424364 h 6858002"/>
              <a:gd name="connsiteX93" fmla="*/ 6224668 w 6300250"/>
              <a:gd name="connsiteY93" fmla="*/ 4498977 h 6858002"/>
              <a:gd name="connsiteX94" fmla="*/ 6244823 w 6300250"/>
              <a:gd name="connsiteY94" fmla="*/ 4537077 h 6858002"/>
              <a:gd name="connsiteX95" fmla="*/ 6261619 w 6300250"/>
              <a:gd name="connsiteY95" fmla="*/ 4579939 h 6858002"/>
              <a:gd name="connsiteX96" fmla="*/ 6276736 w 6300250"/>
              <a:gd name="connsiteY96" fmla="*/ 4625977 h 6858002"/>
              <a:gd name="connsiteX97" fmla="*/ 6288493 w 6300250"/>
              <a:gd name="connsiteY97" fmla="*/ 4678364 h 6858002"/>
              <a:gd name="connsiteX98" fmla="*/ 6296891 w 6300250"/>
              <a:gd name="connsiteY98" fmla="*/ 4738689 h 6858002"/>
              <a:gd name="connsiteX99" fmla="*/ 6300250 w 6300250"/>
              <a:gd name="connsiteY99" fmla="*/ 4806952 h 6858002"/>
              <a:gd name="connsiteX100" fmla="*/ 6296891 w 6300250"/>
              <a:gd name="connsiteY100" fmla="*/ 4875214 h 6858002"/>
              <a:gd name="connsiteX101" fmla="*/ 6288493 w 6300250"/>
              <a:gd name="connsiteY101" fmla="*/ 4935539 h 6858002"/>
              <a:gd name="connsiteX102" fmla="*/ 6276736 w 6300250"/>
              <a:gd name="connsiteY102" fmla="*/ 4987927 h 6858002"/>
              <a:gd name="connsiteX103" fmla="*/ 6261619 w 6300250"/>
              <a:gd name="connsiteY103" fmla="*/ 5033964 h 6858002"/>
              <a:gd name="connsiteX104" fmla="*/ 6244823 w 6300250"/>
              <a:gd name="connsiteY104" fmla="*/ 5075239 h 6858002"/>
              <a:gd name="connsiteX105" fmla="*/ 6224668 w 6300250"/>
              <a:gd name="connsiteY105" fmla="*/ 5114927 h 6858002"/>
              <a:gd name="connsiteX106" fmla="*/ 6204513 w 6300250"/>
              <a:gd name="connsiteY106" fmla="*/ 5149852 h 6858002"/>
              <a:gd name="connsiteX107" fmla="*/ 6184358 w 6300250"/>
              <a:gd name="connsiteY107" fmla="*/ 5186364 h 6858002"/>
              <a:gd name="connsiteX108" fmla="*/ 6165882 w 6300250"/>
              <a:gd name="connsiteY108" fmla="*/ 5226052 h 6858002"/>
              <a:gd name="connsiteX109" fmla="*/ 6147406 w 6300250"/>
              <a:gd name="connsiteY109" fmla="*/ 5268914 h 6858002"/>
              <a:gd name="connsiteX110" fmla="*/ 6132291 w 6300250"/>
              <a:gd name="connsiteY110" fmla="*/ 5313364 h 6858002"/>
              <a:gd name="connsiteX111" fmla="*/ 6122213 w 6300250"/>
              <a:gd name="connsiteY111" fmla="*/ 5365752 h 6858002"/>
              <a:gd name="connsiteX112" fmla="*/ 6112135 w 6300250"/>
              <a:gd name="connsiteY112" fmla="*/ 5426077 h 6858002"/>
              <a:gd name="connsiteX113" fmla="*/ 6110455 w 6300250"/>
              <a:gd name="connsiteY113" fmla="*/ 5494339 h 6858002"/>
              <a:gd name="connsiteX114" fmla="*/ 6112135 w 6300250"/>
              <a:gd name="connsiteY114" fmla="*/ 5562602 h 6858002"/>
              <a:gd name="connsiteX115" fmla="*/ 6122213 w 6300250"/>
              <a:gd name="connsiteY115" fmla="*/ 5622927 h 6858002"/>
              <a:gd name="connsiteX116" fmla="*/ 6132291 w 6300250"/>
              <a:gd name="connsiteY116" fmla="*/ 5675314 h 6858002"/>
              <a:gd name="connsiteX117" fmla="*/ 6147406 w 6300250"/>
              <a:gd name="connsiteY117" fmla="*/ 5721352 h 6858002"/>
              <a:gd name="connsiteX118" fmla="*/ 6165882 w 6300250"/>
              <a:gd name="connsiteY118" fmla="*/ 5762627 h 6858002"/>
              <a:gd name="connsiteX119" fmla="*/ 6184358 w 6300250"/>
              <a:gd name="connsiteY119" fmla="*/ 5802314 h 6858002"/>
              <a:gd name="connsiteX120" fmla="*/ 6204513 w 6300250"/>
              <a:gd name="connsiteY120" fmla="*/ 5840414 h 6858002"/>
              <a:gd name="connsiteX121" fmla="*/ 6224668 w 6300250"/>
              <a:gd name="connsiteY121" fmla="*/ 5876927 h 6858002"/>
              <a:gd name="connsiteX122" fmla="*/ 6244823 w 6300250"/>
              <a:gd name="connsiteY122" fmla="*/ 5915027 h 6858002"/>
              <a:gd name="connsiteX123" fmla="*/ 6261619 w 6300250"/>
              <a:gd name="connsiteY123" fmla="*/ 5956302 h 6858002"/>
              <a:gd name="connsiteX124" fmla="*/ 6276736 w 6300250"/>
              <a:gd name="connsiteY124" fmla="*/ 6003927 h 6858002"/>
              <a:gd name="connsiteX125" fmla="*/ 6288493 w 6300250"/>
              <a:gd name="connsiteY125" fmla="*/ 6056314 h 6858002"/>
              <a:gd name="connsiteX126" fmla="*/ 6296891 w 6300250"/>
              <a:gd name="connsiteY126" fmla="*/ 6113464 h 6858002"/>
              <a:gd name="connsiteX127" fmla="*/ 6300250 w 6300250"/>
              <a:gd name="connsiteY127" fmla="*/ 6183314 h 6858002"/>
              <a:gd name="connsiteX128" fmla="*/ 6296891 w 6300250"/>
              <a:gd name="connsiteY128" fmla="*/ 6251577 h 6858002"/>
              <a:gd name="connsiteX129" fmla="*/ 6288493 w 6300250"/>
              <a:gd name="connsiteY129" fmla="*/ 6311902 h 6858002"/>
              <a:gd name="connsiteX130" fmla="*/ 6276736 w 6300250"/>
              <a:gd name="connsiteY130" fmla="*/ 6361114 h 6858002"/>
              <a:gd name="connsiteX131" fmla="*/ 6261619 w 6300250"/>
              <a:gd name="connsiteY131" fmla="*/ 6407152 h 6858002"/>
              <a:gd name="connsiteX132" fmla="*/ 6244823 w 6300250"/>
              <a:gd name="connsiteY132" fmla="*/ 6448427 h 6858002"/>
              <a:gd name="connsiteX133" fmla="*/ 6226348 w 6300250"/>
              <a:gd name="connsiteY133" fmla="*/ 6488114 h 6858002"/>
              <a:gd name="connsiteX134" fmla="*/ 6207872 w 6300250"/>
              <a:gd name="connsiteY134" fmla="*/ 6523039 h 6858002"/>
              <a:gd name="connsiteX135" fmla="*/ 6187717 w 6300250"/>
              <a:gd name="connsiteY135" fmla="*/ 6561139 h 6858002"/>
              <a:gd name="connsiteX136" fmla="*/ 6167562 w 6300250"/>
              <a:gd name="connsiteY136" fmla="*/ 6597652 h 6858002"/>
              <a:gd name="connsiteX137" fmla="*/ 6150766 w 6300250"/>
              <a:gd name="connsiteY137" fmla="*/ 6640514 h 6858002"/>
              <a:gd name="connsiteX138" fmla="*/ 6133970 w 6300250"/>
              <a:gd name="connsiteY138" fmla="*/ 6683377 h 6858002"/>
              <a:gd name="connsiteX139" fmla="*/ 6123892 w 6300250"/>
              <a:gd name="connsiteY139" fmla="*/ 6735764 h 6858002"/>
              <a:gd name="connsiteX140" fmla="*/ 6115495 w 6300250"/>
              <a:gd name="connsiteY140" fmla="*/ 6791327 h 6858002"/>
              <a:gd name="connsiteX141" fmla="*/ 6110455 w 6300250"/>
              <a:gd name="connsiteY141" fmla="*/ 6858002 h 6858002"/>
              <a:gd name="connsiteX142" fmla="*/ 3149600 w 6300250"/>
              <a:gd name="connsiteY142" fmla="*/ 6858002 h 6858002"/>
              <a:gd name="connsiteX143" fmla="*/ 2707087 w 6300250"/>
              <a:gd name="connsiteY143" fmla="*/ 6858002 h 6858002"/>
              <a:gd name="connsiteX144" fmla="*/ 0 w 6300250"/>
              <a:gd name="connsiteY144" fmla="*/ 6858002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Lst>
            <a:rect l="l" t="t" r="r" b="b"/>
            <a:pathLst>
              <a:path w="6300250" h="6858002">
                <a:moveTo>
                  <a:pt x="0" y="0"/>
                </a:moveTo>
                <a:lnTo>
                  <a:pt x="3149600" y="0"/>
                </a:lnTo>
                <a:lnTo>
                  <a:pt x="3149600" y="2"/>
                </a:lnTo>
                <a:lnTo>
                  <a:pt x="6110455" y="2"/>
                </a:lnTo>
                <a:lnTo>
                  <a:pt x="6115495" y="66677"/>
                </a:lnTo>
                <a:lnTo>
                  <a:pt x="6123892" y="122239"/>
                </a:lnTo>
                <a:lnTo>
                  <a:pt x="6133970" y="174627"/>
                </a:lnTo>
                <a:lnTo>
                  <a:pt x="6150766" y="217489"/>
                </a:lnTo>
                <a:lnTo>
                  <a:pt x="6167562" y="260352"/>
                </a:lnTo>
                <a:lnTo>
                  <a:pt x="6187717" y="296864"/>
                </a:lnTo>
                <a:lnTo>
                  <a:pt x="6207872" y="334964"/>
                </a:lnTo>
                <a:lnTo>
                  <a:pt x="6226348" y="369889"/>
                </a:lnTo>
                <a:lnTo>
                  <a:pt x="6244823" y="409577"/>
                </a:lnTo>
                <a:lnTo>
                  <a:pt x="6261619" y="450852"/>
                </a:lnTo>
                <a:lnTo>
                  <a:pt x="6276736" y="496889"/>
                </a:lnTo>
                <a:lnTo>
                  <a:pt x="6288493" y="546102"/>
                </a:lnTo>
                <a:lnTo>
                  <a:pt x="6296891" y="606427"/>
                </a:lnTo>
                <a:lnTo>
                  <a:pt x="6300250" y="673102"/>
                </a:lnTo>
                <a:lnTo>
                  <a:pt x="6296891" y="744539"/>
                </a:lnTo>
                <a:lnTo>
                  <a:pt x="6288493" y="801689"/>
                </a:lnTo>
                <a:lnTo>
                  <a:pt x="6276736" y="854077"/>
                </a:lnTo>
                <a:lnTo>
                  <a:pt x="6261619" y="901702"/>
                </a:lnTo>
                <a:lnTo>
                  <a:pt x="6244823" y="942977"/>
                </a:lnTo>
                <a:lnTo>
                  <a:pt x="6224668" y="981077"/>
                </a:lnTo>
                <a:lnTo>
                  <a:pt x="6204513" y="1017589"/>
                </a:lnTo>
                <a:lnTo>
                  <a:pt x="6184358" y="1055689"/>
                </a:lnTo>
                <a:lnTo>
                  <a:pt x="6165882" y="1095377"/>
                </a:lnTo>
                <a:lnTo>
                  <a:pt x="6147406" y="1136652"/>
                </a:lnTo>
                <a:lnTo>
                  <a:pt x="6132291" y="1182689"/>
                </a:lnTo>
                <a:lnTo>
                  <a:pt x="6122213" y="1235077"/>
                </a:lnTo>
                <a:lnTo>
                  <a:pt x="6112135" y="1295402"/>
                </a:lnTo>
                <a:lnTo>
                  <a:pt x="6110455" y="1363664"/>
                </a:lnTo>
                <a:lnTo>
                  <a:pt x="6112135" y="1431927"/>
                </a:lnTo>
                <a:lnTo>
                  <a:pt x="6122213" y="1492252"/>
                </a:lnTo>
                <a:lnTo>
                  <a:pt x="6132291" y="1544639"/>
                </a:lnTo>
                <a:lnTo>
                  <a:pt x="6147406" y="1589089"/>
                </a:lnTo>
                <a:lnTo>
                  <a:pt x="6165882" y="1631952"/>
                </a:lnTo>
                <a:lnTo>
                  <a:pt x="6184358" y="1671639"/>
                </a:lnTo>
                <a:lnTo>
                  <a:pt x="6204513" y="1708152"/>
                </a:lnTo>
                <a:lnTo>
                  <a:pt x="6224668" y="1743077"/>
                </a:lnTo>
                <a:lnTo>
                  <a:pt x="6244823" y="1782764"/>
                </a:lnTo>
                <a:lnTo>
                  <a:pt x="6261619" y="1824039"/>
                </a:lnTo>
                <a:lnTo>
                  <a:pt x="6276736" y="1870077"/>
                </a:lnTo>
                <a:lnTo>
                  <a:pt x="6288493" y="1922464"/>
                </a:lnTo>
                <a:lnTo>
                  <a:pt x="6296891" y="1982789"/>
                </a:lnTo>
                <a:lnTo>
                  <a:pt x="6300250" y="2051052"/>
                </a:lnTo>
                <a:lnTo>
                  <a:pt x="6296891" y="2119314"/>
                </a:lnTo>
                <a:lnTo>
                  <a:pt x="6288493" y="2179639"/>
                </a:lnTo>
                <a:lnTo>
                  <a:pt x="6276736" y="2232027"/>
                </a:lnTo>
                <a:lnTo>
                  <a:pt x="6261619" y="2278064"/>
                </a:lnTo>
                <a:lnTo>
                  <a:pt x="6244823" y="2319339"/>
                </a:lnTo>
                <a:lnTo>
                  <a:pt x="6224668" y="2359027"/>
                </a:lnTo>
                <a:lnTo>
                  <a:pt x="6204513" y="2395539"/>
                </a:lnTo>
                <a:lnTo>
                  <a:pt x="6184358" y="2433639"/>
                </a:lnTo>
                <a:lnTo>
                  <a:pt x="6165882" y="2471739"/>
                </a:lnTo>
                <a:lnTo>
                  <a:pt x="6147406" y="2513014"/>
                </a:lnTo>
                <a:lnTo>
                  <a:pt x="6132291" y="2560639"/>
                </a:lnTo>
                <a:lnTo>
                  <a:pt x="6122213" y="2613027"/>
                </a:lnTo>
                <a:lnTo>
                  <a:pt x="6112135" y="2671764"/>
                </a:lnTo>
                <a:lnTo>
                  <a:pt x="6110455" y="2741614"/>
                </a:lnTo>
                <a:lnTo>
                  <a:pt x="6112135" y="2809877"/>
                </a:lnTo>
                <a:lnTo>
                  <a:pt x="6122213" y="2868614"/>
                </a:lnTo>
                <a:lnTo>
                  <a:pt x="6132291" y="2922589"/>
                </a:lnTo>
                <a:lnTo>
                  <a:pt x="6147406" y="2967039"/>
                </a:lnTo>
                <a:lnTo>
                  <a:pt x="6165882" y="3009902"/>
                </a:lnTo>
                <a:lnTo>
                  <a:pt x="6184358" y="3046414"/>
                </a:lnTo>
                <a:lnTo>
                  <a:pt x="6204513" y="3084514"/>
                </a:lnTo>
                <a:lnTo>
                  <a:pt x="6224668" y="3121027"/>
                </a:lnTo>
                <a:lnTo>
                  <a:pt x="6244823" y="3160714"/>
                </a:lnTo>
                <a:lnTo>
                  <a:pt x="6261619" y="3201989"/>
                </a:lnTo>
                <a:lnTo>
                  <a:pt x="6276736" y="3248027"/>
                </a:lnTo>
                <a:lnTo>
                  <a:pt x="6288493" y="3300414"/>
                </a:lnTo>
                <a:lnTo>
                  <a:pt x="6296891" y="3360739"/>
                </a:lnTo>
                <a:lnTo>
                  <a:pt x="6300250" y="3427414"/>
                </a:lnTo>
                <a:lnTo>
                  <a:pt x="6296891" y="3497264"/>
                </a:lnTo>
                <a:lnTo>
                  <a:pt x="6288493" y="3557589"/>
                </a:lnTo>
                <a:lnTo>
                  <a:pt x="6276736" y="3609977"/>
                </a:lnTo>
                <a:lnTo>
                  <a:pt x="6261619" y="3656014"/>
                </a:lnTo>
                <a:lnTo>
                  <a:pt x="6244823" y="3697289"/>
                </a:lnTo>
                <a:lnTo>
                  <a:pt x="6224668" y="3736977"/>
                </a:lnTo>
                <a:lnTo>
                  <a:pt x="6184358" y="3811589"/>
                </a:lnTo>
                <a:lnTo>
                  <a:pt x="6165882" y="3848102"/>
                </a:lnTo>
                <a:lnTo>
                  <a:pt x="6147406" y="3890964"/>
                </a:lnTo>
                <a:lnTo>
                  <a:pt x="6132291" y="3935414"/>
                </a:lnTo>
                <a:lnTo>
                  <a:pt x="6122213" y="3987802"/>
                </a:lnTo>
                <a:lnTo>
                  <a:pt x="6112135" y="4048127"/>
                </a:lnTo>
                <a:lnTo>
                  <a:pt x="6110455" y="4116389"/>
                </a:lnTo>
                <a:lnTo>
                  <a:pt x="6112135" y="4186239"/>
                </a:lnTo>
                <a:lnTo>
                  <a:pt x="6122213" y="4244977"/>
                </a:lnTo>
                <a:lnTo>
                  <a:pt x="6132291" y="4297364"/>
                </a:lnTo>
                <a:lnTo>
                  <a:pt x="6147406" y="4343402"/>
                </a:lnTo>
                <a:lnTo>
                  <a:pt x="6165882" y="4386264"/>
                </a:lnTo>
                <a:lnTo>
                  <a:pt x="6184358" y="4424364"/>
                </a:lnTo>
                <a:lnTo>
                  <a:pt x="6224668" y="4498977"/>
                </a:lnTo>
                <a:lnTo>
                  <a:pt x="6244823" y="4537077"/>
                </a:lnTo>
                <a:lnTo>
                  <a:pt x="6261619" y="4579939"/>
                </a:lnTo>
                <a:lnTo>
                  <a:pt x="6276736" y="4625977"/>
                </a:lnTo>
                <a:lnTo>
                  <a:pt x="6288493" y="4678364"/>
                </a:lnTo>
                <a:lnTo>
                  <a:pt x="6296891" y="4738689"/>
                </a:lnTo>
                <a:lnTo>
                  <a:pt x="6300250" y="4806952"/>
                </a:lnTo>
                <a:lnTo>
                  <a:pt x="6296891" y="4875214"/>
                </a:lnTo>
                <a:lnTo>
                  <a:pt x="6288493" y="4935539"/>
                </a:lnTo>
                <a:lnTo>
                  <a:pt x="6276736" y="4987927"/>
                </a:lnTo>
                <a:lnTo>
                  <a:pt x="6261619" y="5033964"/>
                </a:lnTo>
                <a:lnTo>
                  <a:pt x="6244823" y="5075239"/>
                </a:lnTo>
                <a:lnTo>
                  <a:pt x="6224668" y="5114927"/>
                </a:lnTo>
                <a:lnTo>
                  <a:pt x="6204513" y="5149852"/>
                </a:lnTo>
                <a:lnTo>
                  <a:pt x="6184358" y="5186364"/>
                </a:lnTo>
                <a:lnTo>
                  <a:pt x="6165882" y="5226052"/>
                </a:lnTo>
                <a:lnTo>
                  <a:pt x="6147406" y="5268914"/>
                </a:lnTo>
                <a:lnTo>
                  <a:pt x="6132291" y="5313364"/>
                </a:lnTo>
                <a:lnTo>
                  <a:pt x="6122213" y="5365752"/>
                </a:lnTo>
                <a:lnTo>
                  <a:pt x="6112135" y="5426077"/>
                </a:lnTo>
                <a:lnTo>
                  <a:pt x="6110455" y="5494339"/>
                </a:lnTo>
                <a:lnTo>
                  <a:pt x="6112135" y="5562602"/>
                </a:lnTo>
                <a:lnTo>
                  <a:pt x="6122213" y="5622927"/>
                </a:lnTo>
                <a:lnTo>
                  <a:pt x="6132291" y="5675314"/>
                </a:lnTo>
                <a:lnTo>
                  <a:pt x="6147406" y="5721352"/>
                </a:lnTo>
                <a:lnTo>
                  <a:pt x="6165882" y="5762627"/>
                </a:lnTo>
                <a:lnTo>
                  <a:pt x="6184358" y="5802314"/>
                </a:lnTo>
                <a:lnTo>
                  <a:pt x="6204513" y="5840414"/>
                </a:lnTo>
                <a:lnTo>
                  <a:pt x="6224668" y="5876927"/>
                </a:lnTo>
                <a:lnTo>
                  <a:pt x="6244823" y="5915027"/>
                </a:lnTo>
                <a:lnTo>
                  <a:pt x="6261619" y="5956302"/>
                </a:lnTo>
                <a:lnTo>
                  <a:pt x="6276736" y="6003927"/>
                </a:lnTo>
                <a:lnTo>
                  <a:pt x="6288493" y="6056314"/>
                </a:lnTo>
                <a:lnTo>
                  <a:pt x="6296891" y="6113464"/>
                </a:lnTo>
                <a:lnTo>
                  <a:pt x="6300250" y="6183314"/>
                </a:lnTo>
                <a:lnTo>
                  <a:pt x="6296891" y="6251577"/>
                </a:lnTo>
                <a:lnTo>
                  <a:pt x="6288493" y="6311902"/>
                </a:lnTo>
                <a:lnTo>
                  <a:pt x="6276736" y="6361114"/>
                </a:lnTo>
                <a:lnTo>
                  <a:pt x="6261619" y="6407152"/>
                </a:lnTo>
                <a:lnTo>
                  <a:pt x="6244823" y="6448427"/>
                </a:lnTo>
                <a:lnTo>
                  <a:pt x="6226348" y="6488114"/>
                </a:lnTo>
                <a:lnTo>
                  <a:pt x="6207872" y="6523039"/>
                </a:lnTo>
                <a:lnTo>
                  <a:pt x="6187717" y="6561139"/>
                </a:lnTo>
                <a:lnTo>
                  <a:pt x="6167562" y="6597652"/>
                </a:lnTo>
                <a:lnTo>
                  <a:pt x="6150766" y="6640514"/>
                </a:lnTo>
                <a:lnTo>
                  <a:pt x="6133970" y="6683377"/>
                </a:lnTo>
                <a:lnTo>
                  <a:pt x="6123892" y="6735764"/>
                </a:lnTo>
                <a:lnTo>
                  <a:pt x="6115495" y="6791327"/>
                </a:lnTo>
                <a:lnTo>
                  <a:pt x="6110455" y="6858002"/>
                </a:lnTo>
                <a:lnTo>
                  <a:pt x="3149600" y="6858002"/>
                </a:lnTo>
                <a:lnTo>
                  <a:pt x="2707087" y="6858002"/>
                </a:lnTo>
                <a:lnTo>
                  <a:pt x="0" y="6858002"/>
                </a:lnTo>
                <a:close/>
              </a:path>
            </a:pathLst>
          </a:custGeom>
          <a:solidFill>
            <a:schemeClr val="accent1"/>
          </a:solidFill>
          <a:ln w="0">
            <a:noFill/>
            <a:prstDash val="solid"/>
            <a:round/>
            <a:headEnd/>
            <a:tailEnd/>
          </a:ln>
        </p:spPr>
      </p:sp>
      <p:sp>
        <p:nvSpPr>
          <p:cNvPr id="16" name="Rectangle 11">
            <a:extLst>
              <a:ext uri="{FF2B5EF4-FFF2-40B4-BE49-F238E27FC236}">
                <a16:creationId xmlns:a16="http://schemas.microsoft.com/office/drawing/2014/main" id="{E3B475C6-1445-41C7-9360-49FD7C1C1E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AA3CBCD6-EAB9-4FFF-BE53-A44BD32B7288}"/>
              </a:ext>
            </a:extLst>
          </p:cNvPr>
          <p:cNvSpPr>
            <a:spLocks noGrp="1"/>
          </p:cNvSpPr>
          <p:nvPr>
            <p:ph type="title"/>
          </p:nvPr>
        </p:nvSpPr>
        <p:spPr>
          <a:xfrm>
            <a:off x="971540" y="941268"/>
            <a:ext cx="4515598" cy="4532120"/>
          </a:xfrm>
        </p:spPr>
        <p:txBody>
          <a:bodyPr anchor="ctr">
            <a:normAutofit/>
          </a:bodyPr>
          <a:lstStyle/>
          <a:p>
            <a:pPr algn="ctr"/>
            <a:r>
              <a:rPr lang="en-US" sz="4000" dirty="0">
                <a:solidFill>
                  <a:srgbClr val="2A1A00"/>
                </a:solidFill>
                <a:latin typeface="Comic Sans MS" panose="030F0702030302020204" pitchFamily="66" charset="0"/>
              </a:rPr>
              <a:t>Continuous provision in Year 1</a:t>
            </a:r>
          </a:p>
        </p:txBody>
      </p:sp>
      <p:sp>
        <p:nvSpPr>
          <p:cNvPr id="4" name="TextBox 3"/>
          <p:cNvSpPr txBox="1"/>
          <p:nvPr/>
        </p:nvSpPr>
        <p:spPr>
          <a:xfrm>
            <a:off x="6849687" y="723207"/>
            <a:ext cx="4596938" cy="5632311"/>
          </a:xfrm>
          <a:prstGeom prst="rect">
            <a:avLst/>
          </a:prstGeom>
          <a:noFill/>
        </p:spPr>
        <p:txBody>
          <a:bodyPr wrap="square" rtlCol="0">
            <a:spAutoFit/>
          </a:bodyPr>
          <a:lstStyle/>
          <a:p>
            <a:r>
              <a:rPr lang="en-GB" dirty="0"/>
              <a:t>At </a:t>
            </a:r>
            <a:r>
              <a:rPr lang="en-GB" dirty="0" err="1"/>
              <a:t>Haddenham</a:t>
            </a:r>
            <a:r>
              <a:rPr lang="en-GB" dirty="0"/>
              <a:t> St Mary’s, we have taken a new approach to continuous provision. This year, in  EYFS and Year 1we use a continuous provision model to facilitate learning across the curriculum. </a:t>
            </a:r>
          </a:p>
          <a:p>
            <a:endParaRPr lang="en-GB" dirty="0"/>
          </a:p>
          <a:p>
            <a:r>
              <a:rPr lang="en-GB" dirty="0"/>
              <a:t>Continuous provision refers to the resources which are always available within the classroom for the children to access to continue their learning independently. The continuous provision within the setting remains consistent for long periods of time.</a:t>
            </a:r>
          </a:p>
          <a:p>
            <a:endParaRPr lang="en-GB" dirty="0"/>
          </a:p>
          <a:p>
            <a:r>
              <a:rPr lang="en-GB" dirty="0"/>
              <a:t>Our environments allow for carefully planned and child led play-based experiences which encourage children to consolidate their skills, knowledge and understanding. This approach enables them to be independent, resilient learners who motivate themselves and not be afraid to take on new challenges.</a:t>
            </a:r>
          </a:p>
        </p:txBody>
      </p:sp>
      <p:pic>
        <p:nvPicPr>
          <p:cNvPr id="3" name="Picture 2"/>
          <p:cNvPicPr>
            <a:picLocks noChangeAspect="1"/>
          </p:cNvPicPr>
          <p:nvPr/>
        </p:nvPicPr>
        <p:blipFill>
          <a:blip r:embed="rId2"/>
          <a:stretch>
            <a:fillRect/>
          </a:stretch>
        </p:blipFill>
        <p:spPr>
          <a:xfrm>
            <a:off x="2340499" y="4721369"/>
            <a:ext cx="1619250" cy="1266825"/>
          </a:xfrm>
          <a:prstGeom prst="rect">
            <a:avLst/>
          </a:prstGeom>
        </p:spPr>
      </p:pic>
    </p:spTree>
    <p:extLst>
      <p:ext uri="{BB962C8B-B14F-4D97-AF65-F5344CB8AC3E}">
        <p14:creationId xmlns:p14="http://schemas.microsoft.com/office/powerpoint/2010/main" val="2257163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6">
            <a:extLst>
              <a:ext uri="{FF2B5EF4-FFF2-40B4-BE49-F238E27FC236}">
                <a16:creationId xmlns:a16="http://schemas.microsoft.com/office/drawing/2014/main" id="{B217C2AD-51B4-40CE-A71F-F5D3F846D97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12" name="Rectangle 11">
            <a:extLst>
              <a:ext uri="{FF2B5EF4-FFF2-40B4-BE49-F238E27FC236}">
                <a16:creationId xmlns:a16="http://schemas.microsoft.com/office/drawing/2014/main" id="{6F1BF92E-23CF-4BFE-9E1F-C359BACFA3C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4" name="Rectangle 13">
            <a:extLst>
              <a:ext uri="{FF2B5EF4-FFF2-40B4-BE49-F238E27FC236}">
                <a16:creationId xmlns:a16="http://schemas.microsoft.com/office/drawing/2014/main" id="{B89090F2-B101-458B-9AFF-27327443BB0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Freeform 6">
            <a:extLst>
              <a:ext uri="{FF2B5EF4-FFF2-40B4-BE49-F238E27FC236}">
                <a16:creationId xmlns:a16="http://schemas.microsoft.com/office/drawing/2014/main" id="{526C103B-17BD-4B48-AB6F-0D9EF826AAC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8" name="Rectangle 17">
            <a:extLst>
              <a:ext uri="{FF2B5EF4-FFF2-40B4-BE49-F238E27FC236}">
                <a16:creationId xmlns:a16="http://schemas.microsoft.com/office/drawing/2014/main" id="{E9EC3243-CA25-4485-A7FE-8B01419238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1473454" y="645943"/>
            <a:ext cx="6096000" cy="2308324"/>
          </a:xfrm>
          <a:prstGeom prst="rect">
            <a:avLst/>
          </a:prstGeom>
        </p:spPr>
        <p:txBody>
          <a:bodyPr>
            <a:spAutoFit/>
          </a:bodyPr>
          <a:lstStyle/>
          <a:p>
            <a:r>
              <a:rPr lang="en-GB" dirty="0"/>
              <a:t>We passionately believe that children learn best through play and exploration. This is why in year 1, we have built on the excellent practice found in EYFS and have adopted a play based approach to learning. Continuous provision encourages curiosity and promotes challenge in learning, allowing children to explore their own interests independently. It enables children to make choices and initiate play without interaction with an adult.</a:t>
            </a:r>
          </a:p>
        </p:txBody>
      </p:sp>
      <p:sp>
        <p:nvSpPr>
          <p:cNvPr id="6" name="Rectangle 5"/>
          <p:cNvSpPr/>
          <p:nvPr/>
        </p:nvSpPr>
        <p:spPr>
          <a:xfrm>
            <a:off x="5210175" y="2954267"/>
            <a:ext cx="6096000" cy="2308324"/>
          </a:xfrm>
          <a:prstGeom prst="rect">
            <a:avLst/>
          </a:prstGeom>
        </p:spPr>
        <p:txBody>
          <a:bodyPr>
            <a:spAutoFit/>
          </a:bodyPr>
          <a:lstStyle/>
          <a:p>
            <a:r>
              <a:rPr lang="en-GB" dirty="0"/>
              <a:t>We recognise that not all subjects can be taught through continuous provision. Some subjects need discrete teaching – these include: phonics, handwriting, English skills, </a:t>
            </a:r>
            <a:r>
              <a:rPr lang="en-GB" dirty="0" smtClean="0"/>
              <a:t>Maths </a:t>
            </a:r>
            <a:r>
              <a:rPr lang="en-GB" dirty="0"/>
              <a:t>and foundation subject teaching inputs. All these subjects, however, can be enhanced and skills can be rehearsed within continuous provision to ensure children know more and remember more. Our environment, throughout year 1 also promotes the characteristics of effective learning.</a:t>
            </a:r>
          </a:p>
        </p:txBody>
      </p:sp>
      <p:pic>
        <p:nvPicPr>
          <p:cNvPr id="2" name="Picture 1"/>
          <p:cNvPicPr>
            <a:picLocks noChangeAspect="1"/>
          </p:cNvPicPr>
          <p:nvPr/>
        </p:nvPicPr>
        <p:blipFill>
          <a:blip r:embed="rId2"/>
          <a:stretch>
            <a:fillRect/>
          </a:stretch>
        </p:blipFill>
        <p:spPr>
          <a:xfrm>
            <a:off x="8574717" y="673612"/>
            <a:ext cx="2057400" cy="1914525"/>
          </a:xfrm>
          <a:prstGeom prst="rect">
            <a:avLst/>
          </a:prstGeom>
        </p:spPr>
      </p:pic>
      <p:pic>
        <p:nvPicPr>
          <p:cNvPr id="3" name="Picture 2"/>
          <p:cNvPicPr>
            <a:picLocks noChangeAspect="1"/>
          </p:cNvPicPr>
          <p:nvPr/>
        </p:nvPicPr>
        <p:blipFill>
          <a:blip r:embed="rId3"/>
          <a:stretch>
            <a:fillRect/>
          </a:stretch>
        </p:blipFill>
        <p:spPr>
          <a:xfrm>
            <a:off x="1043432" y="5181490"/>
            <a:ext cx="4181475" cy="1476375"/>
          </a:xfrm>
          <a:prstGeom prst="rect">
            <a:avLst/>
          </a:prstGeom>
        </p:spPr>
      </p:pic>
    </p:spTree>
    <p:extLst>
      <p:ext uri="{BB962C8B-B14F-4D97-AF65-F5344CB8AC3E}">
        <p14:creationId xmlns:p14="http://schemas.microsoft.com/office/powerpoint/2010/main" val="1630570103"/>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55916208_Getting to know your teacher_RVA_v2" id="{9D60EAE5-D0A0-4E9F-AE23-1B333D14ABD6}" vid="{DD8DD7D2-976B-4092-A04B-0CF2FAEFF74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0DFC7448CB5324A9157AD14C5CF0F8E" ma:contentTypeVersion="17" ma:contentTypeDescription="Create a new document." ma:contentTypeScope="" ma:versionID="8c5e53ba444a6845583c038f80eed1e8">
  <xsd:schema xmlns:xsd="http://www.w3.org/2001/XMLSchema" xmlns:xs="http://www.w3.org/2001/XMLSchema" xmlns:p="http://schemas.microsoft.com/office/2006/metadata/properties" xmlns:ns2="8406ccd5-7e7d-43f1-9d57-1450a2959d56" xmlns:ns3="da27301d-8c7a-4f0d-8326-a59a515b7f74" targetNamespace="http://schemas.microsoft.com/office/2006/metadata/properties" ma:root="true" ma:fieldsID="4bac1c0839dd140584caf008373a0d82" ns2:_="" ns3:_="">
    <xsd:import namespace="8406ccd5-7e7d-43f1-9d57-1450a2959d56"/>
    <xsd:import namespace="da27301d-8c7a-4f0d-8326-a59a515b7f7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06ccd5-7e7d-43f1-9d57-1450a2959d5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838b120-5798-4ccf-a50c-d9e62927886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a27301d-8c7a-4f0d-8326-a59a515b7f7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30b5aff8-2387-42ee-8dac-d773f8759d84}" ma:internalName="TaxCatchAll" ma:showField="CatchAllData" ma:web="da27301d-8c7a-4f0d-8326-a59a515b7f7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8406ccd5-7e7d-43f1-9d57-1450a2959d56" xsi:nil="true"/>
    <TaxCatchAll xmlns="da27301d-8c7a-4f0d-8326-a59a515b7f74" xsi:nil="true"/>
    <lcf76f155ced4ddcb4097134ff3c332f xmlns="8406ccd5-7e7d-43f1-9d57-1450a2959d5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0D431A2-0FC3-42DD-B585-A06D6DD02CB9}">
  <ds:schemaRefs>
    <ds:schemaRef ds:uri="8406ccd5-7e7d-43f1-9d57-1450a2959d56"/>
    <ds:schemaRef ds:uri="da27301d-8c7a-4f0d-8326-a59a515b7f7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2D0167F-E486-4F9B-83E2-993954E11F03}">
  <ds:schemaRefs>
    <ds:schemaRef ds:uri="http://schemas.microsoft.com/sharepoint/v3/contenttype/forms"/>
  </ds:schemaRefs>
</ds:datastoreItem>
</file>

<file path=customXml/itemProps3.xml><?xml version="1.0" encoding="utf-8"?>
<ds:datastoreItem xmlns:ds="http://schemas.openxmlformats.org/officeDocument/2006/customXml" ds:itemID="{BDB3E54F-9BB9-4821-81E3-A4EFEC7BD0AD}">
  <ds:schemaRefs>
    <ds:schemaRef ds:uri="8406ccd5-7e7d-43f1-9d57-1450a2959d56"/>
    <ds:schemaRef ds:uri="da27301d-8c7a-4f0d-8326-a59a515b7f74"/>
    <ds:schemaRef ds:uri="http://schemas.microsoft.com/office/2006/metadata/properties"/>
    <ds:schemaRef ds:uri="http://schemas.microsoft.com/office/infopath/2007/PartnerControls"/>
    <ds:schemaRef ds:uri="http://purl.org/dc/dcmitype/"/>
    <ds:schemaRef ds:uri="http://schemas.microsoft.com/office/2006/documentManagement/types"/>
    <ds:schemaRef ds:uri="http://purl.org/dc/elements/1.1/"/>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Getting to know your teacher</Template>
  <TotalTime>0</TotalTime>
  <Words>683</Words>
  <Application>Microsoft Office PowerPoint</Application>
  <PresentationFormat>Widescreen</PresentationFormat>
  <Paragraphs>52</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Comic Sans MS</vt:lpstr>
      <vt:lpstr>Gill Sans MT</vt:lpstr>
      <vt:lpstr>Impact</vt:lpstr>
      <vt:lpstr>Times New Roman</vt:lpstr>
      <vt:lpstr>Badge</vt:lpstr>
      <vt:lpstr>Meet the teacher</vt:lpstr>
      <vt:lpstr>English</vt:lpstr>
      <vt:lpstr>Reading</vt:lpstr>
      <vt:lpstr>maths</vt:lpstr>
      <vt:lpstr>pe</vt:lpstr>
      <vt:lpstr>Our topic themes</vt:lpstr>
      <vt:lpstr>Forest School</vt:lpstr>
      <vt:lpstr>Continuous provision in Year 1</vt:lpstr>
      <vt:lpstr>PowerPoint Presentation</vt:lpstr>
      <vt:lpstr>Slide Tite</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2024-09-16T12:49:52Z</dcterms:created>
  <dcterms:modified xsi:type="dcterms:W3CDTF">2025-09-14T22:39:15Z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0x01010020DFC7448CB5324A9157AD14C5CF0F8E</vt:lpwstr>
  </property>
  <property fmtid="{D5CDD505-2E9C-101B-9397-08002B2CF9AE}" pid="3" name="MediaServiceImageTags">
    <vt:lpwstr/>
  </property>
</Properties>
</file>